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6"/>
  </p:notesMasterIdLst>
  <p:sldIdLst>
    <p:sldId id="256" r:id="rId5"/>
    <p:sldId id="288" r:id="rId6"/>
    <p:sldId id="258" r:id="rId7"/>
    <p:sldId id="282" r:id="rId8"/>
    <p:sldId id="261" r:id="rId9"/>
    <p:sldId id="296" r:id="rId10"/>
    <p:sldId id="299" r:id="rId11"/>
    <p:sldId id="297" r:id="rId12"/>
    <p:sldId id="298" r:id="rId13"/>
    <p:sldId id="300" r:id="rId14"/>
    <p:sldId id="302" r:id="rId15"/>
    <p:sldId id="290" r:id="rId16"/>
    <p:sldId id="287" r:id="rId17"/>
    <p:sldId id="270" r:id="rId18"/>
    <p:sldId id="271" r:id="rId19"/>
    <p:sldId id="293" r:id="rId20"/>
    <p:sldId id="281" r:id="rId21"/>
    <p:sldId id="301" r:id="rId22"/>
    <p:sldId id="283" r:id="rId23"/>
    <p:sldId id="278" r:id="rId24"/>
    <p:sldId id="28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D3F1EF-93A5-414B-875B-DECDFE2FFD30}" v="201" dt="2026-06-16T18:37:05.380"/>
    <p1510:client id="{D299E5C6-7A6A-A852-1C96-E899BFDEC0A6}" v="5" dt="2026-06-16T12:25:57.6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51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nese Kaulakane" userId="S::agnese.kaulakane@vm.gov.lv::882dfe11-480d-4923-a604-ddeb69e2a0c1" providerId="AD" clId="Web-{D299E5C6-7A6A-A852-1C96-E899BFDEC0A6}"/>
    <pc:docChg chg="modSld">
      <pc:chgData name="Agnese Kaulakane" userId="S::agnese.kaulakane@vm.gov.lv::882dfe11-480d-4923-a604-ddeb69e2a0c1" providerId="AD" clId="Web-{D299E5C6-7A6A-A852-1C96-E899BFDEC0A6}" dt="2026-06-16T12:25:55.457" v="3" actId="20577"/>
      <pc:docMkLst>
        <pc:docMk/>
      </pc:docMkLst>
      <pc:sldChg chg="modSp">
        <pc:chgData name="Agnese Kaulakane" userId="S::agnese.kaulakane@vm.gov.lv::882dfe11-480d-4923-a604-ddeb69e2a0c1" providerId="AD" clId="Web-{D299E5C6-7A6A-A852-1C96-E899BFDEC0A6}" dt="2026-06-16T12:25:55.457" v="3" actId="20577"/>
        <pc:sldMkLst>
          <pc:docMk/>
          <pc:sldMk cId="367168839" sldId="286"/>
        </pc:sldMkLst>
        <pc:spChg chg="mod">
          <ac:chgData name="Agnese Kaulakane" userId="S::agnese.kaulakane@vm.gov.lv::882dfe11-480d-4923-a604-ddeb69e2a0c1" providerId="AD" clId="Web-{D299E5C6-7A6A-A852-1C96-E899BFDEC0A6}" dt="2026-06-16T12:25:55.457" v="3" actId="20577"/>
          <ac:spMkLst>
            <pc:docMk/>
            <pc:sldMk cId="367168839" sldId="286"/>
            <ac:spMk id="67" creationId="{098C0199-1E93-147C-35B1-F4C0F32DE0F1}"/>
          </ac:spMkLst>
        </pc:spChg>
      </pc:sldChg>
    </pc:docChg>
  </pc:docChgLst>
  <pc:docChgLst>
    <pc:chgData name="Ginta Egle" userId="170a0e70-80ff-43af-9bcc-62b84e90088d" providerId="ADAL" clId="{76155B66-D442-4273-B140-91060E4649A9}"/>
    <pc:docChg chg="undo custSel addSld delSld modSld sldOrd delMainMaster">
      <pc:chgData name="Ginta Egle" userId="170a0e70-80ff-43af-9bcc-62b84e90088d" providerId="ADAL" clId="{76155B66-D442-4273-B140-91060E4649A9}" dt="2026-06-16T18:39:48.820" v="2391" actId="20577"/>
      <pc:docMkLst>
        <pc:docMk/>
      </pc:docMkLst>
      <pc:sldChg chg="addSp delSp modSp add del mod setBg">
        <pc:chgData name="Ginta Egle" userId="170a0e70-80ff-43af-9bcc-62b84e90088d" providerId="ADAL" clId="{76155B66-D442-4273-B140-91060E4649A9}" dt="2026-06-15T14:09:08.019" v="1694" actId="478"/>
        <pc:sldMkLst>
          <pc:docMk/>
          <pc:sldMk cId="0" sldId="256"/>
        </pc:sldMkLst>
        <pc:spChg chg="del mod">
          <ac:chgData name="Ginta Egle" userId="170a0e70-80ff-43af-9bcc-62b84e90088d" providerId="ADAL" clId="{76155B66-D442-4273-B140-91060E4649A9}" dt="2026-06-15T14:03:14.956" v="1646"/>
          <ac:spMkLst>
            <pc:docMk/>
            <pc:sldMk cId="0" sldId="256"/>
            <ac:spMk id="2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4:01:12.276" v="1633" actId="478"/>
          <ac:spMkLst>
            <pc:docMk/>
            <pc:sldMk cId="0" sldId="256"/>
            <ac:spMk id="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4:01:13.624" v="1634" actId="478"/>
          <ac:spMkLst>
            <pc:docMk/>
            <pc:sldMk cId="0" sldId="256"/>
            <ac:spMk id="4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4:00:31.880" v="1617" actId="478"/>
          <ac:spMkLst>
            <pc:docMk/>
            <pc:sldMk cId="0" sldId="256"/>
            <ac:spMk id="3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1:05.972" v="1631" actId="1076"/>
          <ac:spMkLst>
            <pc:docMk/>
            <pc:sldMk cId="0" sldId="256"/>
            <ac:spMk id="38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3:59:13.057" v="1592" actId="478"/>
          <ac:spMkLst>
            <pc:docMk/>
            <pc:sldMk cId="0" sldId="256"/>
            <ac:spMk id="40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3:59:10.565" v="1590" actId="478"/>
          <ac:spMkLst>
            <pc:docMk/>
            <pc:sldMk cId="0" sldId="256"/>
            <ac:spMk id="42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3:59:09.116" v="1588" actId="478"/>
          <ac:spMkLst>
            <pc:docMk/>
            <pc:sldMk cId="0" sldId="256"/>
            <ac:spMk id="4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1:08.770" v="1632" actId="1076"/>
          <ac:spMkLst>
            <pc:docMk/>
            <pc:sldMk cId="0" sldId="256"/>
            <ac:spMk id="4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4:09:08.019" v="1694" actId="478"/>
          <ac:spMkLst>
            <pc:docMk/>
            <pc:sldMk cId="0" sldId="256"/>
            <ac:spMk id="48" creationId="{00000000-0000-0000-0000-000000000000}"/>
          </ac:spMkLst>
        </pc:spChg>
        <pc:spChg chg="add">
          <ac:chgData name="Ginta Egle" userId="170a0e70-80ff-43af-9bcc-62b84e90088d" providerId="ADAL" clId="{76155B66-D442-4273-B140-91060E4649A9}" dt="2026-06-15T14:00:10.680" v="1612"/>
          <ac:spMkLst>
            <pc:docMk/>
            <pc:sldMk cId="0" sldId="256"/>
            <ac:spMk id="49" creationId="{F06BF64D-D21B-FD58-9808-74A1DCD59992}"/>
          </ac:spMkLst>
        </pc:spChg>
        <pc:picChg chg="del mod">
          <ac:chgData name="Ginta Egle" userId="170a0e70-80ff-43af-9bcc-62b84e90088d" providerId="ADAL" clId="{76155B66-D442-4273-B140-91060E4649A9}" dt="2026-06-15T13:59:14.676" v="1594" actId="478"/>
          <ac:picMkLst>
            <pc:docMk/>
            <pc:sldMk cId="0" sldId="256"/>
            <ac:picMk id="39" creationId="{00000000-0000-0000-0000-000000000000}"/>
          </ac:picMkLst>
        </pc:picChg>
        <pc:picChg chg="del">
          <ac:chgData name="Ginta Egle" userId="170a0e70-80ff-43af-9bcc-62b84e90088d" providerId="ADAL" clId="{76155B66-D442-4273-B140-91060E4649A9}" dt="2026-06-15T13:59:11.274" v="1591" actId="478"/>
          <ac:picMkLst>
            <pc:docMk/>
            <pc:sldMk cId="0" sldId="256"/>
            <ac:picMk id="41" creationId="{00000000-0000-0000-0000-000000000000}"/>
          </ac:picMkLst>
        </pc:picChg>
        <pc:picChg chg="del">
          <ac:chgData name="Ginta Egle" userId="170a0e70-80ff-43af-9bcc-62b84e90088d" providerId="ADAL" clId="{76155B66-D442-4273-B140-91060E4649A9}" dt="2026-06-15T13:59:08.059" v="1586" actId="478"/>
          <ac:picMkLst>
            <pc:docMk/>
            <pc:sldMk cId="0" sldId="256"/>
            <ac:picMk id="43" creationId="{00000000-0000-0000-0000-000000000000}"/>
          </ac:picMkLst>
        </pc:picChg>
        <pc:picChg chg="add mod">
          <ac:chgData name="Ginta Egle" userId="170a0e70-80ff-43af-9bcc-62b84e90088d" providerId="ADAL" clId="{76155B66-D442-4273-B140-91060E4649A9}" dt="2026-06-15T14:03:14.450" v="1644" actId="14100"/>
          <ac:picMkLst>
            <pc:docMk/>
            <pc:sldMk cId="0" sldId="256"/>
            <ac:picMk id="1027" creationId="{FCD62C80-785A-E1BB-3AA4-AC08D6EE2953}"/>
          </ac:picMkLst>
        </pc:picChg>
      </pc:sldChg>
      <pc:sldChg chg="addSp delSp modSp add del mod setBg">
        <pc:chgData name="Ginta Egle" userId="170a0e70-80ff-43af-9bcc-62b84e90088d" providerId="ADAL" clId="{76155B66-D442-4273-B140-91060E4649A9}" dt="2026-06-16T07:50:57.278" v="2025" actId="47"/>
        <pc:sldMkLst>
          <pc:docMk/>
          <pc:sldMk cId="0" sldId="257"/>
        </pc:sldMkLst>
        <pc:spChg chg="del">
          <ac:chgData name="Ginta Egle" userId="170a0e70-80ff-43af-9bcc-62b84e90088d" providerId="ADAL" clId="{76155B66-D442-4273-B140-91060E4649A9}" dt="2026-06-16T07:22:01.603" v="1963" actId="478"/>
          <ac:spMkLst>
            <pc:docMk/>
            <pc:sldMk cId="0" sldId="257"/>
            <ac:spMk id="2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47:25.070" v="329" actId="478"/>
          <ac:spMkLst>
            <pc:docMk/>
            <pc:sldMk cId="0" sldId="257"/>
            <ac:spMk id="3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21:57.832" v="1961" actId="27636"/>
          <ac:spMkLst>
            <pc:docMk/>
            <pc:sldMk cId="0" sldId="257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21:57.816" v="1949" actId="27636"/>
          <ac:spMkLst>
            <pc:docMk/>
            <pc:sldMk cId="0" sldId="257"/>
            <ac:spMk id="7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07:45:38.773" v="306"/>
          <ac:spMkLst>
            <pc:docMk/>
            <pc:sldMk cId="0" sldId="257"/>
            <ac:spMk id="24" creationId="{00000000-0000-0000-0000-000000000000}"/>
          </ac:spMkLst>
        </pc:spChg>
        <pc:spChg chg="add del mod">
          <ac:chgData name="Ginta Egle" userId="170a0e70-80ff-43af-9bcc-62b84e90088d" providerId="ADAL" clId="{76155B66-D442-4273-B140-91060E4649A9}" dt="2026-06-16T07:21:57.832" v="1955" actId="27636"/>
          <ac:spMkLst>
            <pc:docMk/>
            <pc:sldMk cId="0" sldId="257"/>
            <ac:spMk id="25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21:57.832" v="1958" actId="27636"/>
          <ac:spMkLst>
            <pc:docMk/>
            <pc:sldMk cId="0" sldId="257"/>
            <ac:spMk id="26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25:53.937" v="1965" actId="478"/>
          <ac:spMkLst>
            <pc:docMk/>
            <pc:sldMk cId="0" sldId="257"/>
            <ac:spMk id="27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25:55.724" v="1966" actId="478"/>
          <ac:spMkLst>
            <pc:docMk/>
            <pc:sldMk cId="0" sldId="257"/>
            <ac:spMk id="2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48:17.380" v="330" actId="1076"/>
          <ac:spMkLst>
            <pc:docMk/>
            <pc:sldMk cId="0" sldId="257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21:57.827" v="1953" actId="27636"/>
          <ac:spMkLst>
            <pc:docMk/>
            <pc:sldMk cId="0" sldId="257"/>
            <ac:spMk id="3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21:57.816" v="1952" actId="27636"/>
          <ac:spMkLst>
            <pc:docMk/>
            <pc:sldMk cId="0" sldId="257"/>
            <ac:spMk id="3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48:17.380" v="330" actId="1076"/>
          <ac:spMkLst>
            <pc:docMk/>
            <pc:sldMk cId="0" sldId="257"/>
            <ac:spMk id="3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48:17.380" v="330" actId="1076"/>
          <ac:spMkLst>
            <pc:docMk/>
            <pc:sldMk cId="0" sldId="257"/>
            <ac:spMk id="3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48:17.380" v="330" actId="1076"/>
          <ac:spMkLst>
            <pc:docMk/>
            <pc:sldMk cId="0" sldId="257"/>
            <ac:spMk id="3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48:17.380" v="330" actId="1076"/>
          <ac:spMkLst>
            <pc:docMk/>
            <pc:sldMk cId="0" sldId="257"/>
            <ac:spMk id="36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25:51.814" v="1964" actId="478"/>
          <ac:spMkLst>
            <pc:docMk/>
            <pc:sldMk cId="0" sldId="257"/>
            <ac:spMk id="38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25:51.814" v="1964" actId="478"/>
          <ac:spMkLst>
            <pc:docMk/>
            <pc:sldMk cId="0" sldId="257"/>
            <ac:spMk id="3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21:57.832" v="1956" actId="27636"/>
          <ac:spMkLst>
            <pc:docMk/>
            <pc:sldMk cId="0" sldId="257"/>
            <ac:spMk id="4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21:57.816" v="1948" actId="27636"/>
          <ac:spMkLst>
            <pc:docMk/>
            <pc:sldMk cId="0" sldId="257"/>
            <ac:spMk id="4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21:57.832" v="1959" actId="27636"/>
          <ac:spMkLst>
            <pc:docMk/>
            <pc:sldMk cId="0" sldId="257"/>
            <ac:spMk id="42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25:51.814" v="1964" actId="478"/>
          <ac:spMkLst>
            <pc:docMk/>
            <pc:sldMk cId="0" sldId="257"/>
            <ac:spMk id="44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47:14.822" v="326" actId="478"/>
          <ac:spMkLst>
            <pc:docMk/>
            <pc:sldMk cId="0" sldId="257"/>
            <ac:spMk id="4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25:51.814" v="1964" actId="478"/>
          <ac:spMkLst>
            <pc:docMk/>
            <pc:sldMk cId="0" sldId="257"/>
            <ac:spMk id="4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21:57.816" v="1946" actId="27636"/>
          <ac:spMkLst>
            <pc:docMk/>
            <pc:sldMk cId="0" sldId="257"/>
            <ac:spMk id="47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25:51.814" v="1964" actId="478"/>
          <ac:spMkLst>
            <pc:docMk/>
            <pc:sldMk cId="0" sldId="257"/>
            <ac:spMk id="49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25:51.814" v="1964" actId="478"/>
          <ac:spMkLst>
            <pc:docMk/>
            <pc:sldMk cId="0" sldId="257"/>
            <ac:spMk id="5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21:57.803" v="1944" actId="27636"/>
          <ac:spMkLst>
            <pc:docMk/>
            <pc:sldMk cId="0" sldId="257"/>
            <ac:spMk id="52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25:51.814" v="1964" actId="478"/>
          <ac:spMkLst>
            <pc:docMk/>
            <pc:sldMk cId="0" sldId="257"/>
            <ac:spMk id="5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21:57.803" v="1945" actId="27636"/>
          <ac:spMkLst>
            <pc:docMk/>
            <pc:sldMk cId="0" sldId="257"/>
            <ac:spMk id="5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25:51.814" v="1964" actId="478"/>
          <ac:spMkLst>
            <pc:docMk/>
            <pc:sldMk cId="0" sldId="257"/>
            <ac:spMk id="56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25:51.814" v="1964" actId="478"/>
          <ac:spMkLst>
            <pc:docMk/>
            <pc:sldMk cId="0" sldId="257"/>
            <ac:spMk id="5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21:57.803" v="1943" actId="27636"/>
          <ac:spMkLst>
            <pc:docMk/>
            <pc:sldMk cId="0" sldId="257"/>
            <ac:spMk id="58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25:58.161" v="1967" actId="478"/>
          <ac:spMkLst>
            <pc:docMk/>
            <pc:sldMk cId="0" sldId="257"/>
            <ac:spMk id="64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25:51.814" v="1964" actId="478"/>
          <ac:spMkLst>
            <pc:docMk/>
            <pc:sldMk cId="0" sldId="257"/>
            <ac:spMk id="6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21:57.827" v="1954" actId="27636"/>
          <ac:spMkLst>
            <pc:docMk/>
            <pc:sldMk cId="0" sldId="257"/>
            <ac:spMk id="67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26:51.129" v="1978" actId="478"/>
          <ac:spMkLst>
            <pc:docMk/>
            <pc:sldMk cId="0" sldId="257"/>
            <ac:spMk id="68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26:32.093" v="1975" actId="478"/>
          <ac:spMkLst>
            <pc:docMk/>
            <pc:sldMk cId="0" sldId="257"/>
            <ac:spMk id="6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21:57.832" v="1960" actId="27636"/>
          <ac:spMkLst>
            <pc:docMk/>
            <pc:sldMk cId="0" sldId="257"/>
            <ac:spMk id="70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26:49.106" v="1977" actId="478"/>
          <ac:spMkLst>
            <pc:docMk/>
            <pc:sldMk cId="0" sldId="257"/>
            <ac:spMk id="71" creationId="{00000000-0000-0000-0000-000000000000}"/>
          </ac:spMkLst>
        </pc:spChg>
        <pc:picChg chg="mod">
          <ac:chgData name="Ginta Egle" userId="170a0e70-80ff-43af-9bcc-62b84e90088d" providerId="ADAL" clId="{76155B66-D442-4273-B140-91060E4649A9}" dt="2026-06-15T07:46:18.739" v="312" actId="1076"/>
          <ac:picMkLst>
            <pc:docMk/>
            <pc:sldMk cId="0" sldId="257"/>
            <ac:picMk id="28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7:46:28.429" v="315" actId="1076"/>
          <ac:picMkLst>
            <pc:docMk/>
            <pc:sldMk cId="0" sldId="257"/>
            <ac:picMk id="31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7:46:36.605" v="317" actId="1076"/>
          <ac:picMkLst>
            <pc:docMk/>
            <pc:sldMk cId="0" sldId="257"/>
            <ac:picMk id="34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7:46:43.464" v="319" actId="1076"/>
          <ac:picMkLst>
            <pc:docMk/>
            <pc:sldMk cId="0" sldId="257"/>
            <ac:picMk id="37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7:43:58.478" v="302" actId="1076"/>
          <ac:picMkLst>
            <pc:docMk/>
            <pc:sldMk cId="0" sldId="257"/>
            <ac:picMk id="47" creationId="{00000000-0000-0000-0000-000000000000}"/>
          </ac:picMkLst>
        </pc:picChg>
        <pc:picChg chg="add mod">
          <ac:chgData name="Ginta Egle" userId="170a0e70-80ff-43af-9bcc-62b84e90088d" providerId="ADAL" clId="{76155B66-D442-4273-B140-91060E4649A9}" dt="2026-06-16T07:27:03.369" v="1982" actId="1076"/>
          <ac:picMkLst>
            <pc:docMk/>
            <pc:sldMk cId="0" sldId="257"/>
            <ac:picMk id="73" creationId="{A62C3296-C198-B5FB-7FE1-56D35D502D59}"/>
          </ac:picMkLst>
        </pc:picChg>
        <pc:cxnChg chg="mod">
          <ac:chgData name="Ginta Egle" userId="170a0e70-80ff-43af-9bcc-62b84e90088d" providerId="ADAL" clId="{76155B66-D442-4273-B140-91060E4649A9}" dt="2026-06-15T07:46:48.748" v="321" actId="1076"/>
          <ac:cxnSpMkLst>
            <pc:docMk/>
            <pc:sldMk cId="0" sldId="257"/>
            <ac:cxnSpMk id="43" creationId="{00000000-0000-0000-0000-000000000000}"/>
          </ac:cxnSpMkLst>
        </pc:cxnChg>
      </pc:sldChg>
      <pc:sldChg chg="addSp delSp modSp mod">
        <pc:chgData name="Ginta Egle" userId="170a0e70-80ff-43af-9bcc-62b84e90088d" providerId="ADAL" clId="{76155B66-D442-4273-B140-91060E4649A9}" dt="2026-06-16T12:23:13.874" v="2283" actId="2711"/>
        <pc:sldMkLst>
          <pc:docMk/>
          <pc:sldMk cId="0" sldId="258"/>
        </pc:sldMkLst>
        <pc:spChg chg="del">
          <ac:chgData name="Ginta Egle" userId="170a0e70-80ff-43af-9bcc-62b84e90088d" providerId="ADAL" clId="{76155B66-D442-4273-B140-91060E4649A9}" dt="2026-06-15T07:49:16.941" v="332" actId="478"/>
          <ac:spMkLst>
            <pc:docMk/>
            <pc:sldMk cId="0" sldId="258"/>
            <ac:spMk id="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49:13.638" v="331" actId="478"/>
          <ac:spMkLst>
            <pc:docMk/>
            <pc:sldMk cId="0" sldId="258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4:50.661" v="1650" actId="2711"/>
          <ac:spMkLst>
            <pc:docMk/>
            <pc:sldMk cId="0" sldId="258"/>
            <ac:spMk id="4" creationId="{534DFC39-C779-852A-71C6-AC7F4A3EA2AE}"/>
          </ac:spMkLst>
        </pc:spChg>
        <pc:spChg chg="mod">
          <ac:chgData name="Ginta Egle" userId="170a0e70-80ff-43af-9bcc-62b84e90088d" providerId="ADAL" clId="{76155B66-D442-4273-B140-91060E4649A9}" dt="2026-06-16T12:23:13.874" v="2283" actId="2711"/>
          <ac:spMkLst>
            <pc:docMk/>
            <pc:sldMk cId="0" sldId="258"/>
            <ac:spMk id="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2:23:13.874" v="2283" actId="2711"/>
          <ac:spMkLst>
            <pc:docMk/>
            <pc:sldMk cId="0" sldId="258"/>
            <ac:spMk id="1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2:23:13.874" v="2283" actId="2711"/>
          <ac:spMkLst>
            <pc:docMk/>
            <pc:sldMk cId="0" sldId="258"/>
            <ac:spMk id="1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2:23:13.874" v="2283" actId="2711"/>
          <ac:spMkLst>
            <pc:docMk/>
            <pc:sldMk cId="0" sldId="258"/>
            <ac:spMk id="1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2:23:13.874" v="2283" actId="2711"/>
          <ac:spMkLst>
            <pc:docMk/>
            <pc:sldMk cId="0" sldId="258"/>
            <ac:spMk id="18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3:18:05.436" v="1258" actId="478"/>
          <ac:spMkLst>
            <pc:docMk/>
            <pc:sldMk cId="0" sldId="258"/>
            <ac:spMk id="22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1:59:40.039" v="2270"/>
          <ac:spMkLst>
            <pc:docMk/>
            <pc:sldMk cId="0" sldId="258"/>
            <ac:spMk id="22" creationId="{32920A69-FD6F-B2A5-B30B-05C21EF83C8C}"/>
          </ac:spMkLst>
        </pc:spChg>
        <pc:spChg chg="del">
          <ac:chgData name="Ginta Egle" userId="170a0e70-80ff-43af-9bcc-62b84e90088d" providerId="ADAL" clId="{76155B66-D442-4273-B140-91060E4649A9}" dt="2026-06-15T13:18:05.436" v="1258" actId="478"/>
          <ac:spMkLst>
            <pc:docMk/>
            <pc:sldMk cId="0" sldId="258"/>
            <ac:spMk id="23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1:59:40.039" v="2270"/>
          <ac:spMkLst>
            <pc:docMk/>
            <pc:sldMk cId="0" sldId="258"/>
            <ac:spMk id="23" creationId="{D3C407D9-30CE-3F92-4348-5C7AF6AD6C06}"/>
          </ac:spMkLst>
        </pc:spChg>
        <pc:spChg chg="del">
          <ac:chgData name="Ginta Egle" userId="170a0e70-80ff-43af-9bcc-62b84e90088d" providerId="ADAL" clId="{76155B66-D442-4273-B140-91060E4649A9}" dt="2026-06-15T13:18:05.436" v="1258" actId="478"/>
          <ac:spMkLst>
            <pc:docMk/>
            <pc:sldMk cId="0" sldId="258"/>
            <ac:spMk id="24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1:59:40.039" v="2270"/>
          <ac:spMkLst>
            <pc:docMk/>
            <pc:sldMk cId="0" sldId="258"/>
            <ac:spMk id="24" creationId="{268BB52C-2DC9-FDB0-8034-2D4FC73F9C5E}"/>
          </ac:spMkLst>
        </pc:spChg>
        <pc:spChg chg="del mod">
          <ac:chgData name="Ginta Egle" userId="170a0e70-80ff-43af-9bcc-62b84e90088d" providerId="ADAL" clId="{76155B66-D442-4273-B140-91060E4649A9}" dt="2026-06-15T13:18:05.436" v="1258" actId="478"/>
          <ac:spMkLst>
            <pc:docMk/>
            <pc:sldMk cId="0" sldId="258"/>
            <ac:spMk id="25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1:59:40.039" v="2270"/>
          <ac:spMkLst>
            <pc:docMk/>
            <pc:sldMk cId="0" sldId="258"/>
            <ac:spMk id="25" creationId="{97261673-9BE8-2A92-AB18-3C52294970C4}"/>
          </ac:spMkLst>
        </pc:spChg>
        <pc:spChg chg="del">
          <ac:chgData name="Ginta Egle" userId="170a0e70-80ff-43af-9bcc-62b84e90088d" providerId="ADAL" clId="{76155B66-D442-4273-B140-91060E4649A9}" dt="2026-06-15T07:49:18.015" v="333" actId="478"/>
          <ac:spMkLst>
            <pc:docMk/>
            <pc:sldMk cId="0" sldId="258"/>
            <ac:spMk id="26" creationId="{00000000-0000-0000-0000-000000000000}"/>
          </ac:spMkLst>
        </pc:spChg>
        <pc:spChg chg="mod topLvl">
          <ac:chgData name="Ginta Egle" userId="170a0e70-80ff-43af-9bcc-62b84e90088d" providerId="ADAL" clId="{76155B66-D442-4273-B140-91060E4649A9}" dt="2026-06-16T11:59:28.285" v="2265" actId="165"/>
          <ac:spMkLst>
            <pc:docMk/>
            <pc:sldMk cId="0" sldId="258"/>
            <ac:spMk id="26" creationId="{7D78ED5F-74A4-0065-DE4A-D4857BB88209}"/>
          </ac:spMkLst>
        </pc:spChg>
        <pc:spChg chg="del">
          <ac:chgData name="Ginta Egle" userId="170a0e70-80ff-43af-9bcc-62b84e90088d" providerId="ADAL" clId="{76155B66-D442-4273-B140-91060E4649A9}" dt="2026-06-15T13:18:05.436" v="1258" actId="478"/>
          <ac:spMkLst>
            <pc:docMk/>
            <pc:sldMk cId="0" sldId="258"/>
            <ac:spMk id="27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1:59:40.039" v="2270"/>
          <ac:spMkLst>
            <pc:docMk/>
            <pc:sldMk cId="0" sldId="258"/>
            <ac:spMk id="27" creationId="{099125D4-A4F6-78FC-D246-E35AE06F62F0}"/>
          </ac:spMkLst>
        </pc:spChg>
        <pc:spChg chg="add mod">
          <ac:chgData name="Ginta Egle" userId="170a0e70-80ff-43af-9bcc-62b84e90088d" providerId="ADAL" clId="{76155B66-D442-4273-B140-91060E4649A9}" dt="2026-06-16T11:59:44.456" v="2275"/>
          <ac:spMkLst>
            <pc:docMk/>
            <pc:sldMk cId="0" sldId="258"/>
            <ac:spMk id="28" creationId="{5B52CBF9-6218-1EA9-A5EC-DE2775ED4B42}"/>
          </ac:spMkLst>
        </pc:spChg>
        <pc:spChg chg="del">
          <ac:chgData name="Ginta Egle" userId="170a0e70-80ff-43af-9bcc-62b84e90088d" providerId="ADAL" clId="{76155B66-D442-4273-B140-91060E4649A9}" dt="2026-06-15T13:18:05.436" v="1258" actId="478"/>
          <ac:spMkLst>
            <pc:docMk/>
            <pc:sldMk cId="0" sldId="258"/>
            <ac:spMk id="29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1:59:40.039" v="2270"/>
          <ac:spMkLst>
            <pc:docMk/>
            <pc:sldMk cId="0" sldId="258"/>
            <ac:spMk id="29" creationId="{C89545F4-9062-9789-6079-1611BC264AA4}"/>
          </ac:spMkLst>
        </pc:spChg>
        <pc:spChg chg="del">
          <ac:chgData name="Ginta Egle" userId="170a0e70-80ff-43af-9bcc-62b84e90088d" providerId="ADAL" clId="{76155B66-D442-4273-B140-91060E4649A9}" dt="2026-06-15T13:18:05.436" v="1258" actId="478"/>
          <ac:spMkLst>
            <pc:docMk/>
            <pc:sldMk cId="0" sldId="258"/>
            <ac:spMk id="30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1:59:44.456" v="2275"/>
          <ac:spMkLst>
            <pc:docMk/>
            <pc:sldMk cId="0" sldId="258"/>
            <ac:spMk id="30" creationId="{983BDA70-7A7E-B3C4-3D46-C1F82D7214E6}"/>
          </ac:spMkLst>
        </pc:spChg>
        <pc:spChg chg="add mod">
          <ac:chgData name="Ginta Egle" userId="170a0e70-80ff-43af-9bcc-62b84e90088d" providerId="ADAL" clId="{76155B66-D442-4273-B140-91060E4649A9}" dt="2026-06-16T11:59:44.456" v="2275"/>
          <ac:spMkLst>
            <pc:docMk/>
            <pc:sldMk cId="0" sldId="258"/>
            <ac:spMk id="31" creationId="{15EB31E3-ED5C-B201-31A3-6A17D5556D1C}"/>
          </ac:spMkLst>
        </pc:spChg>
        <pc:spChg chg="mod topLvl">
          <ac:chgData name="Ginta Egle" userId="170a0e70-80ff-43af-9bcc-62b84e90088d" providerId="ADAL" clId="{76155B66-D442-4273-B140-91060E4649A9}" dt="2026-06-16T11:59:28.285" v="2265" actId="165"/>
          <ac:spMkLst>
            <pc:docMk/>
            <pc:sldMk cId="0" sldId="258"/>
            <ac:spMk id="32" creationId="{0F2D980E-4752-848C-ED2A-91EFCCA7A73A}"/>
          </ac:spMkLst>
        </pc:spChg>
        <pc:spChg chg="del">
          <ac:chgData name="Ginta Egle" userId="170a0e70-80ff-43af-9bcc-62b84e90088d" providerId="ADAL" clId="{76155B66-D442-4273-B140-91060E4649A9}" dt="2026-06-15T13:18:14.402" v="1263" actId="478"/>
          <ac:spMkLst>
            <pc:docMk/>
            <pc:sldMk cId="0" sldId="258"/>
            <ac:spMk id="33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1:59:53.259" v="2280" actId="1076"/>
          <ac:spMkLst>
            <pc:docMk/>
            <pc:sldMk cId="0" sldId="258"/>
            <ac:spMk id="33" creationId="{41153E4C-8499-618A-411F-9C1579DE8F60}"/>
          </ac:spMkLst>
        </pc:spChg>
        <pc:spChg chg="add mod">
          <ac:chgData name="Ginta Egle" userId="170a0e70-80ff-43af-9bcc-62b84e90088d" providerId="ADAL" clId="{76155B66-D442-4273-B140-91060E4649A9}" dt="2026-06-16T11:59:53.259" v="2280" actId="1076"/>
          <ac:spMkLst>
            <pc:docMk/>
            <pc:sldMk cId="0" sldId="258"/>
            <ac:spMk id="34" creationId="{A6D91D37-EC23-3E2F-BE01-A387C3549CE7}"/>
          </ac:spMkLst>
        </pc:spChg>
        <pc:spChg chg="del">
          <ac:chgData name="Ginta Egle" userId="170a0e70-80ff-43af-9bcc-62b84e90088d" providerId="ADAL" clId="{76155B66-D442-4273-B140-91060E4649A9}" dt="2026-06-15T13:18:16.194" v="1264" actId="478"/>
          <ac:spMkLst>
            <pc:docMk/>
            <pc:sldMk cId="0" sldId="258"/>
            <ac:spMk id="35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2:23:13.874" v="2283" actId="2711"/>
          <ac:spMkLst>
            <pc:docMk/>
            <pc:sldMk cId="0" sldId="258"/>
            <ac:spMk id="35" creationId="{207EC618-09B3-C1A8-71EC-0AB6E5E84804}"/>
          </ac:spMkLst>
        </pc:spChg>
        <pc:spChg chg="del">
          <ac:chgData name="Ginta Egle" userId="170a0e70-80ff-43af-9bcc-62b84e90088d" providerId="ADAL" clId="{76155B66-D442-4273-B140-91060E4649A9}" dt="2026-06-15T13:18:09.948" v="1259" actId="478"/>
          <ac:spMkLst>
            <pc:docMk/>
            <pc:sldMk cId="0" sldId="258"/>
            <ac:spMk id="36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1:59:53.259" v="2280" actId="1076"/>
          <ac:spMkLst>
            <pc:docMk/>
            <pc:sldMk cId="0" sldId="258"/>
            <ac:spMk id="36" creationId="{61682C0B-46D7-975C-B150-15230E1CE7FD}"/>
          </ac:spMkLst>
        </pc:spChg>
        <pc:spChg chg="del mod">
          <ac:chgData name="Ginta Egle" userId="170a0e70-80ff-43af-9bcc-62b84e90088d" providerId="ADAL" clId="{76155B66-D442-4273-B140-91060E4649A9}" dt="2026-06-15T13:18:11.810" v="1261" actId="478"/>
          <ac:spMkLst>
            <pc:docMk/>
            <pc:sldMk cId="0" sldId="258"/>
            <ac:spMk id="37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2:23:13.874" v="2283" actId="2711"/>
          <ac:spMkLst>
            <pc:docMk/>
            <pc:sldMk cId="0" sldId="258"/>
            <ac:spMk id="37" creationId="{2C14EBBE-BF34-4B58-B7A7-37AF10F87027}"/>
          </ac:spMkLst>
        </pc:spChg>
        <pc:spChg chg="del">
          <ac:chgData name="Ginta Egle" userId="170a0e70-80ff-43af-9bcc-62b84e90088d" providerId="ADAL" clId="{76155B66-D442-4273-B140-91060E4649A9}" dt="2026-06-15T13:18:13.355" v="1262" actId="478"/>
          <ac:spMkLst>
            <pc:docMk/>
            <pc:sldMk cId="0" sldId="258"/>
            <ac:spMk id="38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2:23:13.874" v="2283" actId="2711"/>
          <ac:spMkLst>
            <pc:docMk/>
            <pc:sldMk cId="0" sldId="258"/>
            <ac:spMk id="38" creationId="{A760C99E-6B33-FA5F-F904-FEFE94A2871A}"/>
          </ac:spMkLst>
        </pc:spChg>
        <pc:spChg chg="mod">
          <ac:chgData name="Ginta Egle" userId="170a0e70-80ff-43af-9bcc-62b84e90088d" providerId="ADAL" clId="{76155B66-D442-4273-B140-91060E4649A9}" dt="2026-06-15T13:18:17.496" v="1265"/>
          <ac:spMkLst>
            <pc:docMk/>
            <pc:sldMk cId="0" sldId="258"/>
            <ac:spMk id="39" creationId="{4884B7F8-1E56-4AAA-1DCB-566CF1DE3FCF}"/>
          </ac:spMkLst>
        </pc:spChg>
        <pc:spChg chg="mod topLvl">
          <ac:chgData name="Ginta Egle" userId="170a0e70-80ff-43af-9bcc-62b84e90088d" providerId="ADAL" clId="{76155B66-D442-4273-B140-91060E4649A9}" dt="2026-06-16T11:59:28.285" v="2265" actId="165"/>
          <ac:spMkLst>
            <pc:docMk/>
            <pc:sldMk cId="0" sldId="258"/>
            <ac:spMk id="40" creationId="{6F0E2FD1-6450-3AFB-C273-A026221C49D6}"/>
          </ac:spMkLst>
        </pc:spChg>
        <pc:spChg chg="mod">
          <ac:chgData name="Ginta Egle" userId="170a0e70-80ff-43af-9bcc-62b84e90088d" providerId="ADAL" clId="{76155B66-D442-4273-B140-91060E4649A9}" dt="2026-06-16T12:23:13.874" v="2283" actId="2711"/>
          <ac:spMkLst>
            <pc:docMk/>
            <pc:sldMk cId="0" sldId="258"/>
            <ac:spMk id="41" creationId="{822C12D1-6D57-C25B-238C-9E14E32B8FD5}"/>
          </ac:spMkLst>
        </pc:spChg>
        <pc:spChg chg="mod topLvl">
          <ac:chgData name="Ginta Egle" userId="170a0e70-80ff-43af-9bcc-62b84e90088d" providerId="ADAL" clId="{76155B66-D442-4273-B140-91060E4649A9}" dt="2026-06-16T11:59:28.285" v="2265" actId="165"/>
          <ac:spMkLst>
            <pc:docMk/>
            <pc:sldMk cId="0" sldId="258"/>
            <ac:spMk id="42" creationId="{4AF88276-5CCA-198C-F97D-1562FED807D4}"/>
          </ac:spMkLst>
        </pc:spChg>
        <pc:spChg chg="mod topLvl">
          <ac:chgData name="Ginta Egle" userId="170a0e70-80ff-43af-9bcc-62b84e90088d" providerId="ADAL" clId="{76155B66-D442-4273-B140-91060E4649A9}" dt="2026-06-16T11:59:28.285" v="2265" actId="165"/>
          <ac:spMkLst>
            <pc:docMk/>
            <pc:sldMk cId="0" sldId="258"/>
            <ac:spMk id="43" creationId="{4357325B-EE15-200A-4E6D-E1C7DFB03A3F}"/>
          </ac:spMkLst>
        </pc:spChg>
        <pc:spChg chg="add mod">
          <ac:chgData name="Ginta Egle" userId="170a0e70-80ff-43af-9bcc-62b84e90088d" providerId="ADAL" clId="{76155B66-D442-4273-B140-91060E4649A9}" dt="2026-06-16T11:59:53.259" v="2280" actId="1076"/>
          <ac:spMkLst>
            <pc:docMk/>
            <pc:sldMk cId="0" sldId="258"/>
            <ac:spMk id="46" creationId="{6636C6D7-A38B-104B-05CF-5C7614B23F72}"/>
          </ac:spMkLst>
        </pc:spChg>
        <pc:spChg chg="del">
          <ac:chgData name="Ginta Egle" userId="170a0e70-80ff-43af-9bcc-62b84e90088d" providerId="ADAL" clId="{76155B66-D442-4273-B140-91060E4649A9}" dt="2026-06-15T13:18:05.436" v="1258" actId="478"/>
          <ac:spMkLst>
            <pc:docMk/>
            <pc:sldMk cId="0" sldId="258"/>
            <ac:spMk id="46" creationId="{AB5568BD-F40C-51A6-E5E1-2D1D85B9311E}"/>
          </ac:spMkLst>
        </pc:spChg>
        <pc:spChg chg="mod topLvl">
          <ac:chgData name="Ginta Egle" userId="170a0e70-80ff-43af-9bcc-62b84e90088d" providerId="ADAL" clId="{76155B66-D442-4273-B140-91060E4649A9}" dt="2026-06-16T11:59:36.419" v="2268" actId="6549"/>
          <ac:spMkLst>
            <pc:docMk/>
            <pc:sldMk cId="0" sldId="258"/>
            <ac:spMk id="47" creationId="{6F81EF53-D31D-6A7C-20A7-513CB854D517}"/>
          </ac:spMkLst>
        </pc:spChg>
        <pc:spChg chg="del mod topLvl">
          <ac:chgData name="Ginta Egle" userId="170a0e70-80ff-43af-9bcc-62b84e90088d" providerId="ADAL" clId="{76155B66-D442-4273-B140-91060E4649A9}" dt="2026-06-16T11:59:31.504" v="2266" actId="478"/>
          <ac:spMkLst>
            <pc:docMk/>
            <pc:sldMk cId="0" sldId="258"/>
            <ac:spMk id="48" creationId="{1C489D5B-E0B1-1A7D-452B-838CBF48D383}"/>
          </ac:spMkLst>
        </pc:spChg>
        <pc:spChg chg="mod topLvl">
          <ac:chgData name="Ginta Egle" userId="170a0e70-80ff-43af-9bcc-62b84e90088d" providerId="ADAL" clId="{76155B66-D442-4273-B140-91060E4649A9}" dt="2026-06-16T12:23:13.874" v="2283" actId="2711"/>
          <ac:spMkLst>
            <pc:docMk/>
            <pc:sldMk cId="0" sldId="258"/>
            <ac:spMk id="49" creationId="{A85C3A68-A701-4870-A00A-A35C0B80994A}"/>
          </ac:spMkLst>
        </pc:spChg>
        <pc:spChg chg="mod topLvl">
          <ac:chgData name="Ginta Egle" userId="170a0e70-80ff-43af-9bcc-62b84e90088d" providerId="ADAL" clId="{76155B66-D442-4273-B140-91060E4649A9}" dt="2026-06-16T11:59:38.366" v="2269" actId="6549"/>
          <ac:spMkLst>
            <pc:docMk/>
            <pc:sldMk cId="0" sldId="258"/>
            <ac:spMk id="50" creationId="{FF60CBAB-C0BE-8B7C-313A-D30A25EC3CAD}"/>
          </ac:spMkLst>
        </pc:spChg>
        <pc:spChg chg="del mod topLvl">
          <ac:chgData name="Ginta Egle" userId="170a0e70-80ff-43af-9bcc-62b84e90088d" providerId="ADAL" clId="{76155B66-D442-4273-B140-91060E4649A9}" dt="2026-06-16T11:59:34.492" v="2267" actId="478"/>
          <ac:spMkLst>
            <pc:docMk/>
            <pc:sldMk cId="0" sldId="258"/>
            <ac:spMk id="51" creationId="{79FF3D50-5C04-A093-CB60-9CD35DC3BBF4}"/>
          </ac:spMkLst>
        </pc:spChg>
        <pc:spChg chg="add mod">
          <ac:chgData name="Ginta Egle" userId="170a0e70-80ff-43af-9bcc-62b84e90088d" providerId="ADAL" clId="{76155B66-D442-4273-B140-91060E4649A9}" dt="2026-06-16T12:23:03.347" v="2281" actId="255"/>
          <ac:spMkLst>
            <pc:docMk/>
            <pc:sldMk cId="0" sldId="258"/>
            <ac:spMk id="52" creationId="{1163B7D2-4496-4A4D-7B04-095B9F26E1D4}"/>
          </ac:spMkLst>
        </pc:spChg>
        <pc:spChg chg="add mod">
          <ac:chgData name="Ginta Egle" userId="170a0e70-80ff-43af-9bcc-62b84e90088d" providerId="ADAL" clId="{76155B66-D442-4273-B140-91060E4649A9}" dt="2026-06-16T12:23:08.640" v="2282" actId="1076"/>
          <ac:spMkLst>
            <pc:docMk/>
            <pc:sldMk cId="0" sldId="258"/>
            <ac:spMk id="53" creationId="{DEFE7F44-1872-8250-1131-8977A07B3CF8}"/>
          </ac:spMkLst>
        </pc:spChg>
        <pc:picChg chg="del">
          <ac:chgData name="Ginta Egle" userId="170a0e70-80ff-43af-9bcc-62b84e90088d" providerId="ADAL" clId="{76155B66-D442-4273-B140-91060E4649A9}" dt="2026-06-15T13:18:05.436" v="1258" actId="478"/>
          <ac:picMkLst>
            <pc:docMk/>
            <pc:sldMk cId="0" sldId="258"/>
            <ac:picMk id="28" creationId="{00000000-0000-0000-0000-000000000000}"/>
          </ac:picMkLst>
        </pc:picChg>
        <pc:picChg chg="del">
          <ac:chgData name="Ginta Egle" userId="170a0e70-80ff-43af-9bcc-62b84e90088d" providerId="ADAL" clId="{76155B66-D442-4273-B140-91060E4649A9}" dt="2026-06-15T13:18:05.436" v="1258" actId="478"/>
          <ac:picMkLst>
            <pc:docMk/>
            <pc:sldMk cId="0" sldId="258"/>
            <ac:picMk id="34" creationId="{00000000-0000-0000-0000-000000000000}"/>
          </ac:picMkLst>
        </pc:picChg>
      </pc:sldChg>
      <pc:sldChg chg="addSp delSp modSp del mod">
        <pc:chgData name="Ginta Egle" userId="170a0e70-80ff-43af-9bcc-62b84e90088d" providerId="ADAL" clId="{76155B66-D442-4273-B140-91060E4649A9}" dt="2026-06-15T10:09:00.859" v="660" actId="47"/>
        <pc:sldMkLst>
          <pc:docMk/>
          <pc:sldMk cId="0" sldId="259"/>
        </pc:sldMkLst>
        <pc:spChg chg="del">
          <ac:chgData name="Ginta Egle" userId="170a0e70-80ff-43af-9bcc-62b84e90088d" providerId="ADAL" clId="{76155B66-D442-4273-B140-91060E4649A9}" dt="2026-06-15T07:49:45.452" v="336" actId="478"/>
          <ac:spMkLst>
            <pc:docMk/>
            <pc:sldMk cId="0" sldId="259"/>
            <ac:spMk id="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49:42.587" v="335" actId="478"/>
          <ac:spMkLst>
            <pc:docMk/>
            <pc:sldMk cId="0" sldId="259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49:52.385" v="338" actId="1076"/>
          <ac:spMkLst>
            <pc:docMk/>
            <pc:sldMk cId="0" sldId="259"/>
            <ac:spMk id="2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49:47.068" v="337" actId="478"/>
          <ac:spMkLst>
            <pc:docMk/>
            <pc:sldMk cId="0" sldId="259"/>
            <ac:spMk id="26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5T07:57:35.975" v="343" actId="207"/>
          <ac:spMkLst>
            <pc:docMk/>
            <pc:sldMk cId="0" sldId="259"/>
            <ac:spMk id="59" creationId="{D4EEF515-4BC2-F029-D569-21E9F37F7540}"/>
          </ac:spMkLst>
        </pc:spChg>
      </pc:sldChg>
      <pc:sldChg chg="del">
        <pc:chgData name="Ginta Egle" userId="170a0e70-80ff-43af-9bcc-62b84e90088d" providerId="ADAL" clId="{76155B66-D442-4273-B140-91060E4649A9}" dt="2026-06-15T07:18:01.490" v="137" actId="47"/>
        <pc:sldMkLst>
          <pc:docMk/>
          <pc:sldMk cId="0" sldId="260"/>
        </pc:sldMkLst>
      </pc:sldChg>
      <pc:sldChg chg="addSp delSp modSp mod">
        <pc:chgData name="Ginta Egle" userId="170a0e70-80ff-43af-9bcc-62b84e90088d" providerId="ADAL" clId="{76155B66-D442-4273-B140-91060E4649A9}" dt="2026-06-15T14:09:26.666" v="1699" actId="20577"/>
        <pc:sldMkLst>
          <pc:docMk/>
          <pc:sldMk cId="0" sldId="261"/>
        </pc:sldMkLst>
        <pc:spChg chg="mod">
          <ac:chgData name="Ginta Egle" userId="170a0e70-80ff-43af-9bcc-62b84e90088d" providerId="ADAL" clId="{76155B66-D442-4273-B140-91060E4649A9}" dt="2026-06-15T14:05:35.142" v="1657" actId="2711"/>
          <ac:spMkLst>
            <pc:docMk/>
            <pc:sldMk cId="0" sldId="261"/>
            <ac:spMk id="2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19:15.837" v="152" actId="478"/>
          <ac:spMkLst>
            <pc:docMk/>
            <pc:sldMk cId="0" sldId="261"/>
            <ac:spMk id="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19:19.873" v="153" actId="478"/>
          <ac:spMkLst>
            <pc:docMk/>
            <pc:sldMk cId="0" sldId="261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17.106" v="1654" actId="1076"/>
          <ac:spMkLst>
            <pc:docMk/>
            <pc:sldMk cId="0" sldId="261"/>
            <ac:spMk id="4" creationId="{1F34904D-7438-FF7E-DB90-A33FDC0B35F1}"/>
          </ac:spMkLst>
        </pc:spChg>
        <pc:spChg chg="mod">
          <ac:chgData name="Ginta Egle" userId="170a0e70-80ff-43af-9bcc-62b84e90088d" providerId="ADAL" clId="{76155B66-D442-4273-B140-91060E4649A9}" dt="2026-06-15T14:05:35.142" v="1657" actId="2711"/>
          <ac:spMkLst>
            <pc:docMk/>
            <pc:sldMk cId="0" sldId="261"/>
            <ac:spMk id="8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2:14:40.064" v="741" actId="478"/>
          <ac:spMkLst>
            <pc:docMk/>
            <pc:sldMk cId="0" sldId="261"/>
            <ac:spMk id="9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2:14:40.064" v="741" actId="478"/>
          <ac:spMkLst>
            <pc:docMk/>
            <pc:sldMk cId="0" sldId="261"/>
            <ac:spMk id="1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35.142" v="1657" actId="2711"/>
          <ac:spMkLst>
            <pc:docMk/>
            <pc:sldMk cId="0" sldId="261"/>
            <ac:spMk id="1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2:14:37.782" v="740" actId="1076"/>
          <ac:spMkLst>
            <pc:docMk/>
            <pc:sldMk cId="0" sldId="261"/>
            <ac:spMk id="22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14:40.064" v="741" actId="478"/>
          <ac:spMkLst>
            <pc:docMk/>
            <pc:sldMk cId="0" sldId="261"/>
            <ac:spMk id="2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19:22.056" v="154" actId="478"/>
          <ac:spMkLst>
            <pc:docMk/>
            <pc:sldMk cId="0" sldId="261"/>
            <ac:spMk id="2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20.443" v="1655" actId="1076"/>
          <ac:spMkLst>
            <pc:docMk/>
            <pc:sldMk cId="0" sldId="261"/>
            <ac:spMk id="26" creationId="{D68EC714-B25E-19E0-F571-B92E2F63B81B}"/>
          </ac:spMkLst>
        </pc:spChg>
        <pc:spChg chg="mod">
          <ac:chgData name="Ginta Egle" userId="170a0e70-80ff-43af-9bcc-62b84e90088d" providerId="ADAL" clId="{76155B66-D442-4273-B140-91060E4649A9}" dt="2026-06-15T07:19:05.522" v="150" actId="1076"/>
          <ac:spMkLst>
            <pc:docMk/>
            <pc:sldMk cId="0" sldId="261"/>
            <ac:spMk id="27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14:40.064" v="741" actId="478"/>
          <ac:spMkLst>
            <pc:docMk/>
            <pc:sldMk cId="0" sldId="261"/>
            <ac:spMk id="29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14:40.064" v="741" actId="478"/>
          <ac:spMkLst>
            <pc:docMk/>
            <pc:sldMk cId="0" sldId="261"/>
            <ac:spMk id="30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14:40.064" v="741" actId="478"/>
          <ac:spMkLst>
            <pc:docMk/>
            <pc:sldMk cId="0" sldId="261"/>
            <ac:spMk id="31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14:40.064" v="741" actId="478"/>
          <ac:spMkLst>
            <pc:docMk/>
            <pc:sldMk cId="0" sldId="261"/>
            <ac:spMk id="3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18:47.953" v="145" actId="1076"/>
          <ac:spMkLst>
            <pc:docMk/>
            <pc:sldMk cId="0" sldId="261"/>
            <ac:spMk id="33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14:40.064" v="741" actId="478"/>
          <ac:spMkLst>
            <pc:docMk/>
            <pc:sldMk cId="0" sldId="261"/>
            <ac:spMk id="3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18:47.953" v="145" actId="1076"/>
          <ac:spMkLst>
            <pc:docMk/>
            <pc:sldMk cId="0" sldId="261"/>
            <ac:spMk id="35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14:40.064" v="741" actId="478"/>
          <ac:spMkLst>
            <pc:docMk/>
            <pc:sldMk cId="0" sldId="261"/>
            <ac:spMk id="36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14:40.064" v="741" actId="478"/>
          <ac:spMkLst>
            <pc:docMk/>
            <pc:sldMk cId="0" sldId="261"/>
            <ac:spMk id="3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35.142" v="1657" actId="2711"/>
          <ac:spMkLst>
            <pc:docMk/>
            <pc:sldMk cId="0" sldId="261"/>
            <ac:spMk id="38" creationId="{9711C11C-32DB-1EBB-5300-F2118C215152}"/>
          </ac:spMkLst>
        </pc:spChg>
        <pc:spChg chg="mod">
          <ac:chgData name="Ginta Egle" userId="170a0e70-80ff-43af-9bcc-62b84e90088d" providerId="ADAL" clId="{76155B66-D442-4273-B140-91060E4649A9}" dt="2026-06-15T14:09:26.666" v="1699" actId="20577"/>
          <ac:spMkLst>
            <pc:docMk/>
            <pc:sldMk cId="0" sldId="261"/>
            <ac:spMk id="4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35.142" v="1657" actId="2711"/>
          <ac:spMkLst>
            <pc:docMk/>
            <pc:sldMk cId="0" sldId="261"/>
            <ac:spMk id="44" creationId="{970D67BA-BE9A-6572-36EB-BE1C558DF656}"/>
          </ac:spMkLst>
        </pc:spChg>
        <pc:spChg chg="mod">
          <ac:chgData name="Ginta Egle" userId="170a0e70-80ff-43af-9bcc-62b84e90088d" providerId="ADAL" clId="{76155B66-D442-4273-B140-91060E4649A9}" dt="2026-06-15T14:05:35.226" v="1660" actId="27636"/>
          <ac:spMkLst>
            <pc:docMk/>
            <pc:sldMk cId="0" sldId="261"/>
            <ac:spMk id="45" creationId="{55D0B6B4-4073-1B9F-4B43-9C15962C3FA0}"/>
          </ac:spMkLst>
        </pc:spChg>
        <pc:spChg chg="mod">
          <ac:chgData name="Ginta Egle" userId="170a0e70-80ff-43af-9bcc-62b84e90088d" providerId="ADAL" clId="{76155B66-D442-4273-B140-91060E4649A9}" dt="2026-06-15T12:15:06.192" v="742"/>
          <ac:spMkLst>
            <pc:docMk/>
            <pc:sldMk cId="0" sldId="261"/>
            <ac:spMk id="46" creationId="{15574367-0426-37BE-9B3A-21F21C5F6B89}"/>
          </ac:spMkLst>
        </pc:spChg>
        <pc:spChg chg="mod">
          <ac:chgData name="Ginta Egle" userId="170a0e70-80ff-43af-9bcc-62b84e90088d" providerId="ADAL" clId="{76155B66-D442-4273-B140-91060E4649A9}" dt="2026-06-15T14:05:35.226" v="1659" actId="27636"/>
          <ac:spMkLst>
            <pc:docMk/>
            <pc:sldMk cId="0" sldId="261"/>
            <ac:spMk id="47" creationId="{3F8CD0A1-15D7-07A4-5AC1-667509CF667A}"/>
          </ac:spMkLst>
        </pc:spChg>
        <pc:spChg chg="mod">
          <ac:chgData name="Ginta Egle" userId="170a0e70-80ff-43af-9bcc-62b84e90088d" providerId="ADAL" clId="{76155B66-D442-4273-B140-91060E4649A9}" dt="2026-06-15T12:15:06.192" v="742"/>
          <ac:spMkLst>
            <pc:docMk/>
            <pc:sldMk cId="0" sldId="261"/>
            <ac:spMk id="48" creationId="{A30AA992-199D-0E14-7478-342C5BE0C6BE}"/>
          </ac:spMkLst>
        </pc:spChg>
        <pc:spChg chg="mod">
          <ac:chgData name="Ginta Egle" userId="170a0e70-80ff-43af-9bcc-62b84e90088d" providerId="ADAL" clId="{76155B66-D442-4273-B140-91060E4649A9}" dt="2026-06-15T14:05:35.142" v="1657" actId="2711"/>
          <ac:spMkLst>
            <pc:docMk/>
            <pc:sldMk cId="0" sldId="261"/>
            <ac:spMk id="49" creationId="{E8DA1192-6185-C7EA-79F2-86677E7D6F9A}"/>
          </ac:spMkLst>
        </pc:spChg>
        <pc:spChg chg="mod">
          <ac:chgData name="Ginta Egle" userId="170a0e70-80ff-43af-9bcc-62b84e90088d" providerId="ADAL" clId="{76155B66-D442-4273-B140-91060E4649A9}" dt="2026-06-15T14:05:35.142" v="1657" actId="2711"/>
          <ac:spMkLst>
            <pc:docMk/>
            <pc:sldMk cId="0" sldId="261"/>
            <ac:spMk id="50" creationId="{9FC169EB-3EE5-846B-E8E5-9C51115FEA52}"/>
          </ac:spMkLst>
        </pc:spChg>
        <pc:spChg chg="mod">
          <ac:chgData name="Ginta Egle" userId="170a0e70-80ff-43af-9bcc-62b84e90088d" providerId="ADAL" clId="{76155B66-D442-4273-B140-91060E4649A9}" dt="2026-06-15T12:15:06.192" v="742"/>
          <ac:spMkLst>
            <pc:docMk/>
            <pc:sldMk cId="0" sldId="261"/>
            <ac:spMk id="52" creationId="{B1CBD13A-8157-17DF-1AFB-D64DDA6F009D}"/>
          </ac:spMkLst>
        </pc:spChg>
        <pc:spChg chg="mod">
          <ac:chgData name="Ginta Egle" userId="170a0e70-80ff-43af-9bcc-62b84e90088d" providerId="ADAL" clId="{76155B66-D442-4273-B140-91060E4649A9}" dt="2026-06-15T14:05:35.142" v="1657" actId="2711"/>
          <ac:spMkLst>
            <pc:docMk/>
            <pc:sldMk cId="0" sldId="261"/>
            <ac:spMk id="53" creationId="{ADEBFA57-C232-1C6F-73CC-75AFAE8DE8C8}"/>
          </ac:spMkLst>
        </pc:spChg>
        <pc:spChg chg="mod">
          <ac:chgData name="Ginta Egle" userId="170a0e70-80ff-43af-9bcc-62b84e90088d" providerId="ADAL" clId="{76155B66-D442-4273-B140-91060E4649A9}" dt="2026-06-15T12:15:06.192" v="742"/>
          <ac:spMkLst>
            <pc:docMk/>
            <pc:sldMk cId="0" sldId="261"/>
            <ac:spMk id="58" creationId="{45F495AF-D256-BA58-5B23-D465B48461AA}"/>
          </ac:spMkLst>
        </pc:spChg>
        <pc:spChg chg="mod">
          <ac:chgData name="Ginta Egle" userId="170a0e70-80ff-43af-9bcc-62b84e90088d" providerId="ADAL" clId="{76155B66-D442-4273-B140-91060E4649A9}" dt="2026-06-15T14:05:35.142" v="1657" actId="2711"/>
          <ac:spMkLst>
            <pc:docMk/>
            <pc:sldMk cId="0" sldId="261"/>
            <ac:spMk id="59" creationId="{BBD61CFC-78F8-2BB6-72B6-15190DC17356}"/>
          </ac:spMkLst>
        </pc:spChg>
        <pc:spChg chg="mod">
          <ac:chgData name="Ginta Egle" userId="170a0e70-80ff-43af-9bcc-62b84e90088d" providerId="ADAL" clId="{76155B66-D442-4273-B140-91060E4649A9}" dt="2026-06-15T12:15:06.192" v="742"/>
          <ac:spMkLst>
            <pc:docMk/>
            <pc:sldMk cId="0" sldId="261"/>
            <ac:spMk id="60" creationId="{37465C2C-E5B0-85FA-790A-625F155A37F2}"/>
          </ac:spMkLst>
        </pc:spChg>
        <pc:spChg chg="mod">
          <ac:chgData name="Ginta Egle" userId="170a0e70-80ff-43af-9bcc-62b84e90088d" providerId="ADAL" clId="{76155B66-D442-4273-B140-91060E4649A9}" dt="2026-06-15T14:05:35.226" v="1658" actId="27636"/>
          <ac:spMkLst>
            <pc:docMk/>
            <pc:sldMk cId="0" sldId="261"/>
            <ac:spMk id="61" creationId="{CA2E4C13-EDC2-23C8-14D1-4A0EA516D243}"/>
          </ac:spMkLst>
        </pc:spChg>
        <pc:grpChg chg="mod">
          <ac:chgData name="Ginta Egle" userId="170a0e70-80ff-43af-9bcc-62b84e90088d" providerId="ADAL" clId="{76155B66-D442-4273-B140-91060E4649A9}" dt="2026-06-15T14:05:13.731" v="1653" actId="14100"/>
          <ac:grpSpMkLst>
            <pc:docMk/>
            <pc:sldMk cId="0" sldId="261"/>
            <ac:grpSpMk id="3" creationId="{F0E0CF38-AF6B-686A-2D9B-55C93CFA6CED}"/>
          </ac:grpSpMkLst>
        </pc:grpChg>
        <pc:picChg chg="mod">
          <ac:chgData name="Ginta Egle" userId="170a0e70-80ff-43af-9bcc-62b84e90088d" providerId="ADAL" clId="{76155B66-D442-4273-B140-91060E4649A9}" dt="2026-06-15T07:19:05.522" v="150" actId="1076"/>
          <ac:picMkLst>
            <pc:docMk/>
            <pc:sldMk cId="0" sldId="261"/>
            <ac:picMk id="28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7:19:10.584" v="151" actId="1076"/>
          <ac:picMkLst>
            <pc:docMk/>
            <pc:sldMk cId="0" sldId="261"/>
            <ac:picMk id="40" creationId="{00000000-0000-0000-0000-000000000000}"/>
          </ac:picMkLst>
        </pc:picChg>
      </pc:sldChg>
      <pc:sldChg chg="delSp modSp del mod">
        <pc:chgData name="Ginta Egle" userId="170a0e70-80ff-43af-9bcc-62b84e90088d" providerId="ADAL" clId="{76155B66-D442-4273-B140-91060E4649A9}" dt="2026-06-15T12:14:34.128" v="739" actId="47"/>
        <pc:sldMkLst>
          <pc:docMk/>
          <pc:sldMk cId="0" sldId="262"/>
        </pc:sldMkLst>
        <pc:spChg chg="del">
          <ac:chgData name="Ginta Egle" userId="170a0e70-80ff-43af-9bcc-62b84e90088d" providerId="ADAL" clId="{76155B66-D442-4273-B140-91060E4649A9}" dt="2026-06-15T08:46:43.484" v="568" actId="478"/>
          <ac:spMkLst>
            <pc:docMk/>
            <pc:sldMk cId="0" sldId="262"/>
            <ac:spMk id="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46:42.438" v="567" actId="478"/>
          <ac:spMkLst>
            <pc:docMk/>
            <pc:sldMk cId="0" sldId="262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46:54.012" v="570" actId="1076"/>
          <ac:spMkLst>
            <pc:docMk/>
            <pc:sldMk cId="0" sldId="262"/>
            <ac:spMk id="2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46:44.403" v="569" actId="478"/>
          <ac:spMkLst>
            <pc:docMk/>
            <pc:sldMk cId="0" sldId="262"/>
            <ac:spMk id="2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20:36.362" v="158" actId="1076"/>
          <ac:spMkLst>
            <pc:docMk/>
            <pc:sldMk cId="0" sldId="262"/>
            <ac:spMk id="2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20:36.362" v="158" actId="1076"/>
          <ac:spMkLst>
            <pc:docMk/>
            <pc:sldMk cId="0" sldId="262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20:36.362" v="158" actId="1076"/>
          <ac:spMkLst>
            <pc:docMk/>
            <pc:sldMk cId="0" sldId="262"/>
            <ac:spMk id="3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21:00.778" v="164" actId="1076"/>
          <ac:spMkLst>
            <pc:docMk/>
            <pc:sldMk cId="0" sldId="262"/>
            <ac:spMk id="3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20:36.362" v="158" actId="1076"/>
          <ac:spMkLst>
            <pc:docMk/>
            <pc:sldMk cId="0" sldId="262"/>
            <ac:spMk id="3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9:33:42.747" v="574" actId="1076"/>
          <ac:spMkLst>
            <pc:docMk/>
            <pc:sldMk cId="0" sldId="262"/>
            <ac:spMk id="3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20:46.510" v="160" actId="1076"/>
          <ac:spMkLst>
            <pc:docMk/>
            <pc:sldMk cId="0" sldId="262"/>
            <ac:spMk id="3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20:58.053" v="163" actId="1076"/>
          <ac:spMkLst>
            <pc:docMk/>
            <pc:sldMk cId="0" sldId="262"/>
            <ac:spMk id="3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21:48.564" v="189" actId="20577"/>
          <ac:spMkLst>
            <pc:docMk/>
            <pc:sldMk cId="0" sldId="262"/>
            <ac:spMk id="4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22:05.142" v="190" actId="478"/>
          <ac:spMkLst>
            <pc:docMk/>
            <pc:sldMk cId="0" sldId="262"/>
            <ac:spMk id="46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07:22:06.805" v="192" actId="478"/>
          <ac:spMkLst>
            <pc:docMk/>
            <pc:sldMk cId="0" sldId="262"/>
            <ac:spMk id="47" creationId="{00000000-0000-0000-0000-000000000000}"/>
          </ac:spMkLst>
        </pc:spChg>
        <pc:picChg chg="mod">
          <ac:chgData name="Ginta Egle" userId="170a0e70-80ff-43af-9bcc-62b84e90088d" providerId="ADAL" clId="{76155B66-D442-4273-B140-91060E4649A9}" dt="2026-06-15T07:21:13.413" v="168" actId="1076"/>
          <ac:picMkLst>
            <pc:docMk/>
            <pc:sldMk cId="0" sldId="262"/>
            <ac:picMk id="28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7:20:36.362" v="158" actId="1076"/>
          <ac:picMkLst>
            <pc:docMk/>
            <pc:sldMk cId="0" sldId="262"/>
            <ac:picMk id="31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9:33:31.837" v="571" actId="1076"/>
          <ac:picMkLst>
            <pc:docMk/>
            <pc:sldMk cId="0" sldId="262"/>
            <ac:picMk id="34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8:46:25.635" v="566" actId="1076"/>
          <ac:picMkLst>
            <pc:docMk/>
            <pc:sldMk cId="0" sldId="262"/>
            <ac:picMk id="48" creationId="{00000000-0000-0000-0000-000000000000}"/>
          </ac:picMkLst>
        </pc:picChg>
        <pc:cxnChg chg="mod">
          <ac:chgData name="Ginta Egle" userId="170a0e70-80ff-43af-9bcc-62b84e90088d" providerId="ADAL" clId="{76155B66-D442-4273-B140-91060E4649A9}" dt="2026-06-15T07:20:39.899" v="159" actId="1076"/>
          <ac:cxnSpMkLst>
            <pc:docMk/>
            <pc:sldMk cId="0" sldId="262"/>
            <ac:cxnSpMk id="36" creationId="{00000000-0000-0000-0000-000000000000}"/>
          </ac:cxnSpMkLst>
        </pc:cxnChg>
        <pc:cxnChg chg="mod">
          <ac:chgData name="Ginta Egle" userId="170a0e70-80ff-43af-9bcc-62b84e90088d" providerId="ADAL" clId="{76155B66-D442-4273-B140-91060E4649A9}" dt="2026-06-15T07:20:54.197" v="162" actId="1076"/>
          <ac:cxnSpMkLst>
            <pc:docMk/>
            <pc:sldMk cId="0" sldId="262"/>
            <ac:cxnSpMk id="38" creationId="{00000000-0000-0000-0000-000000000000}"/>
          </ac:cxnSpMkLst>
        </pc:cxnChg>
      </pc:sldChg>
      <pc:sldChg chg="addSp delSp modSp del mod">
        <pc:chgData name="Ginta Egle" userId="170a0e70-80ff-43af-9bcc-62b84e90088d" providerId="ADAL" clId="{76155B66-D442-4273-B140-91060E4649A9}" dt="2026-06-16T07:21:43.915" v="1941" actId="47"/>
        <pc:sldMkLst>
          <pc:docMk/>
          <pc:sldMk cId="0" sldId="263"/>
        </pc:sldMkLst>
        <pc:spChg chg="del">
          <ac:chgData name="Ginta Egle" userId="170a0e70-80ff-43af-9bcc-62b84e90088d" providerId="ADAL" clId="{76155B66-D442-4273-B140-91060E4649A9}" dt="2026-06-15T07:22:32.690" v="195" actId="478"/>
          <ac:spMkLst>
            <pc:docMk/>
            <pc:sldMk cId="0" sldId="263"/>
            <ac:spMk id="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22:32.015" v="194" actId="478"/>
          <ac:spMkLst>
            <pc:docMk/>
            <pc:sldMk cId="0" sldId="263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45.282" v="1661" actId="2711"/>
          <ac:spMkLst>
            <pc:docMk/>
            <pc:sldMk cId="0" sldId="263"/>
            <ac:spMk id="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45.282" v="1661" actId="2711"/>
          <ac:spMkLst>
            <pc:docMk/>
            <pc:sldMk cId="0" sldId="263"/>
            <ac:spMk id="1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45.282" v="1661" actId="2711"/>
          <ac:spMkLst>
            <pc:docMk/>
            <pc:sldMk cId="0" sldId="263"/>
            <ac:spMk id="1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45.282" v="1661" actId="2711"/>
          <ac:spMkLst>
            <pc:docMk/>
            <pc:sldMk cId="0" sldId="263"/>
            <ac:spMk id="1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45.282" v="1661" actId="2711"/>
          <ac:spMkLst>
            <pc:docMk/>
            <pc:sldMk cId="0" sldId="263"/>
            <ac:spMk id="2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45.282" v="1661" actId="2711"/>
          <ac:spMkLst>
            <pc:docMk/>
            <pc:sldMk cId="0" sldId="263"/>
            <ac:spMk id="2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45.282" v="1661" actId="2711"/>
          <ac:spMkLst>
            <pc:docMk/>
            <pc:sldMk cId="0" sldId="263"/>
            <ac:spMk id="2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22:29.843" v="193" actId="478"/>
          <ac:spMkLst>
            <pc:docMk/>
            <pc:sldMk cId="0" sldId="263"/>
            <ac:spMk id="26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6:53:40.490" v="1842"/>
          <ac:spMkLst>
            <pc:docMk/>
            <pc:sldMk cId="0" sldId="263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45.282" v="1661" actId="2711"/>
          <ac:spMkLst>
            <pc:docMk/>
            <pc:sldMk cId="0" sldId="263"/>
            <ac:spMk id="3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6:50:11.583" v="1839" actId="20577"/>
          <ac:spMkLst>
            <pc:docMk/>
            <pc:sldMk cId="0" sldId="263"/>
            <ac:spMk id="38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6:47:38.651" v="1808" actId="478"/>
          <ac:spMkLst>
            <pc:docMk/>
            <pc:sldMk cId="0" sldId="263"/>
            <ac:spMk id="39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6:47:41.271" v="1809" actId="478"/>
          <ac:spMkLst>
            <pc:docMk/>
            <pc:sldMk cId="0" sldId="263"/>
            <ac:spMk id="40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6:47:43.576" v="1810" actId="478"/>
          <ac:spMkLst>
            <pc:docMk/>
            <pc:sldMk cId="0" sldId="263"/>
            <ac:spMk id="41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6:47:45.678" v="1811" actId="478"/>
          <ac:spMkLst>
            <pc:docMk/>
            <pc:sldMk cId="0" sldId="263"/>
            <ac:spMk id="42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6:47:48.618" v="1812" actId="478"/>
          <ac:spMkLst>
            <pc:docMk/>
            <pc:sldMk cId="0" sldId="263"/>
            <ac:spMk id="4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6:47:51.295" v="1813" actId="478"/>
          <ac:spMkLst>
            <pc:docMk/>
            <pc:sldMk cId="0" sldId="263"/>
            <ac:spMk id="44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6:48:19.847" v="1822" actId="478"/>
          <ac:spMkLst>
            <pc:docMk/>
            <pc:sldMk cId="0" sldId="263"/>
            <ac:spMk id="45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6:48:22.850" v="1823" actId="478"/>
          <ac:spMkLst>
            <pc:docMk/>
            <pc:sldMk cId="0" sldId="263"/>
            <ac:spMk id="4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9:31.514" v="1701" actId="20577"/>
          <ac:spMkLst>
            <pc:docMk/>
            <pc:sldMk cId="0" sldId="263"/>
            <ac:spMk id="49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06:54:06.749" v="1857" actId="1076"/>
          <ac:spMkLst>
            <pc:docMk/>
            <pc:sldMk cId="0" sldId="263"/>
            <ac:spMk id="56" creationId="{EE0E1CE8-57CD-932A-D926-589654450E8C}"/>
          </ac:spMkLst>
        </pc:spChg>
        <pc:picChg chg="add mod">
          <ac:chgData name="Ginta Egle" userId="170a0e70-80ff-43af-9bcc-62b84e90088d" providerId="ADAL" clId="{76155B66-D442-4273-B140-91060E4649A9}" dt="2026-06-16T06:36:57.664" v="1749" actId="1076"/>
          <ac:picMkLst>
            <pc:docMk/>
            <pc:sldMk cId="0" sldId="263"/>
            <ac:picMk id="4" creationId="{49D86C3E-0BCA-9BF8-8640-1B4DBAF51666}"/>
          </ac:picMkLst>
        </pc:picChg>
        <pc:picChg chg="add mod">
          <ac:chgData name="Ginta Egle" userId="170a0e70-80ff-43af-9bcc-62b84e90088d" providerId="ADAL" clId="{76155B66-D442-4273-B140-91060E4649A9}" dt="2026-06-16T06:37:30.813" v="1757" actId="1076"/>
          <ac:picMkLst>
            <pc:docMk/>
            <pc:sldMk cId="0" sldId="263"/>
            <ac:picMk id="26" creationId="{536C628D-0A87-340E-C11E-C89A737C9887}"/>
          </ac:picMkLst>
        </pc:picChg>
        <pc:picChg chg="del">
          <ac:chgData name="Ginta Egle" userId="170a0e70-80ff-43af-9bcc-62b84e90088d" providerId="ADAL" clId="{76155B66-D442-4273-B140-91060E4649A9}" dt="2026-06-16T06:36:46.078" v="1746" actId="478"/>
          <ac:picMkLst>
            <pc:docMk/>
            <pc:sldMk cId="0" sldId="263"/>
            <ac:picMk id="28" creationId="{00000000-0000-0000-0000-000000000000}"/>
          </ac:picMkLst>
        </pc:picChg>
        <pc:picChg chg="del">
          <ac:chgData name="Ginta Egle" userId="170a0e70-80ff-43af-9bcc-62b84e90088d" providerId="ADAL" clId="{76155B66-D442-4273-B140-91060E4649A9}" dt="2026-06-16T06:37:00.744" v="1750" actId="478"/>
          <ac:picMkLst>
            <pc:docMk/>
            <pc:sldMk cId="0" sldId="263"/>
            <ac:picMk id="31" creationId="{00000000-0000-0000-0000-000000000000}"/>
          </ac:picMkLst>
        </pc:picChg>
        <pc:picChg chg="del">
          <ac:chgData name="Ginta Egle" userId="170a0e70-80ff-43af-9bcc-62b84e90088d" providerId="ADAL" clId="{76155B66-D442-4273-B140-91060E4649A9}" dt="2026-06-16T06:37:12.127" v="1753" actId="478"/>
          <ac:picMkLst>
            <pc:docMk/>
            <pc:sldMk cId="0" sldId="263"/>
            <ac:picMk id="34" creationId="{00000000-0000-0000-0000-000000000000}"/>
          </ac:picMkLst>
        </pc:picChg>
        <pc:picChg chg="del">
          <ac:chgData name="Ginta Egle" userId="170a0e70-80ff-43af-9bcc-62b84e90088d" providerId="ADAL" clId="{76155B66-D442-4273-B140-91060E4649A9}" dt="2026-06-16T06:37:36.955" v="1760" actId="478"/>
          <ac:picMkLst>
            <pc:docMk/>
            <pc:sldMk cId="0" sldId="263"/>
            <ac:picMk id="37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7:23:49.925" v="211" actId="1076"/>
          <ac:picMkLst>
            <pc:docMk/>
            <pc:sldMk cId="0" sldId="263"/>
            <ac:picMk id="47" creationId="{00000000-0000-0000-0000-000000000000}"/>
          </ac:picMkLst>
        </pc:picChg>
        <pc:picChg chg="add mod">
          <ac:chgData name="Ginta Egle" userId="170a0e70-80ff-43af-9bcc-62b84e90088d" providerId="ADAL" clId="{76155B66-D442-4273-B140-91060E4649A9}" dt="2026-06-16T06:37:19.703" v="1755" actId="1076"/>
          <ac:picMkLst>
            <pc:docMk/>
            <pc:sldMk cId="0" sldId="263"/>
            <ac:picMk id="50" creationId="{0F9866B0-CA70-692B-14DA-A6FF23EBF415}"/>
          </ac:picMkLst>
        </pc:picChg>
        <pc:picChg chg="add mod">
          <ac:chgData name="Ginta Egle" userId="170a0e70-80ff-43af-9bcc-62b84e90088d" providerId="ADAL" clId="{76155B66-D442-4273-B140-91060E4649A9}" dt="2026-06-16T06:37:43.035" v="1761" actId="1076"/>
          <ac:picMkLst>
            <pc:docMk/>
            <pc:sldMk cId="0" sldId="263"/>
            <ac:picMk id="51" creationId="{5C0300F2-F4EA-78FC-D8C0-2475705D532D}"/>
          </ac:picMkLst>
        </pc:picChg>
        <pc:picChg chg="add del">
          <ac:chgData name="Ginta Egle" userId="170a0e70-80ff-43af-9bcc-62b84e90088d" providerId="ADAL" clId="{76155B66-D442-4273-B140-91060E4649A9}" dt="2026-06-16T06:47:53.986" v="1815" actId="478"/>
          <ac:picMkLst>
            <pc:docMk/>
            <pc:sldMk cId="0" sldId="263"/>
            <ac:picMk id="53" creationId="{0A46BFA6-AD4A-D863-F361-75D489682FA8}"/>
          </ac:picMkLst>
        </pc:picChg>
        <pc:picChg chg="add del mod">
          <ac:chgData name="Ginta Egle" userId="170a0e70-80ff-43af-9bcc-62b84e90088d" providerId="ADAL" clId="{76155B66-D442-4273-B140-91060E4649A9}" dt="2026-06-16T07:01:12.887" v="1878" actId="478"/>
          <ac:picMkLst>
            <pc:docMk/>
            <pc:sldMk cId="0" sldId="263"/>
            <ac:picMk id="55" creationId="{B5AF4382-E34B-C197-015E-B2F994126968}"/>
          </ac:picMkLst>
        </pc:picChg>
        <pc:picChg chg="add del mod">
          <ac:chgData name="Ginta Egle" userId="170a0e70-80ff-43af-9bcc-62b84e90088d" providerId="ADAL" clId="{76155B66-D442-4273-B140-91060E4649A9}" dt="2026-06-16T06:59:56.287" v="1863" actId="478"/>
          <ac:picMkLst>
            <pc:docMk/>
            <pc:sldMk cId="0" sldId="263"/>
            <ac:picMk id="58" creationId="{C9EE974D-4D8C-D18C-BE6F-F658319683E8}"/>
          </ac:picMkLst>
        </pc:picChg>
        <pc:picChg chg="add mod">
          <ac:chgData name="Ginta Egle" userId="170a0e70-80ff-43af-9bcc-62b84e90088d" providerId="ADAL" clId="{76155B66-D442-4273-B140-91060E4649A9}" dt="2026-06-16T07:00:37.887" v="1869" actId="1076"/>
          <ac:picMkLst>
            <pc:docMk/>
            <pc:sldMk cId="0" sldId="263"/>
            <ac:picMk id="60" creationId="{D08E5CF6-1B75-B7C8-D784-4DC3715C8C97}"/>
          </ac:picMkLst>
        </pc:picChg>
        <pc:picChg chg="add del mod">
          <ac:chgData name="Ginta Egle" userId="170a0e70-80ff-43af-9bcc-62b84e90088d" providerId="ADAL" clId="{76155B66-D442-4273-B140-91060E4649A9}" dt="2026-06-16T07:00:47.420" v="1871" actId="478"/>
          <ac:picMkLst>
            <pc:docMk/>
            <pc:sldMk cId="0" sldId="263"/>
            <ac:picMk id="62" creationId="{674B9EDE-0390-0711-34AB-0D0DC83F0836}"/>
          </ac:picMkLst>
        </pc:picChg>
        <pc:picChg chg="add mod">
          <ac:chgData name="Ginta Egle" userId="170a0e70-80ff-43af-9bcc-62b84e90088d" providerId="ADAL" clId="{76155B66-D442-4273-B140-91060E4649A9}" dt="2026-06-16T07:01:10.174" v="1877" actId="1076"/>
          <ac:picMkLst>
            <pc:docMk/>
            <pc:sldMk cId="0" sldId="263"/>
            <ac:picMk id="64" creationId="{F29D65A9-8D26-20E3-BA3A-3FBF01D23F8B}"/>
          </ac:picMkLst>
        </pc:picChg>
        <pc:picChg chg="add mod">
          <ac:chgData name="Ginta Egle" userId="170a0e70-80ff-43af-9bcc-62b84e90088d" providerId="ADAL" clId="{76155B66-D442-4273-B140-91060E4649A9}" dt="2026-06-16T07:04:00.541" v="1889" actId="1076"/>
          <ac:picMkLst>
            <pc:docMk/>
            <pc:sldMk cId="0" sldId="263"/>
            <ac:picMk id="66" creationId="{97C2D4DC-C096-A2FE-2A99-764A73BE5D2C}"/>
          </ac:picMkLst>
        </pc:picChg>
      </pc:sldChg>
      <pc:sldChg chg="del">
        <pc:chgData name="Ginta Egle" userId="170a0e70-80ff-43af-9bcc-62b84e90088d" providerId="ADAL" clId="{76155B66-D442-4273-B140-91060E4649A9}" dt="2026-06-15T07:24:13.014" v="212" actId="47"/>
        <pc:sldMkLst>
          <pc:docMk/>
          <pc:sldMk cId="0" sldId="264"/>
        </pc:sldMkLst>
      </pc:sldChg>
      <pc:sldChg chg="delSp modSp del mod">
        <pc:chgData name="Ginta Egle" userId="170a0e70-80ff-43af-9bcc-62b84e90088d" providerId="ADAL" clId="{76155B66-D442-4273-B140-91060E4649A9}" dt="2026-06-15T13:54:00.622" v="1534" actId="47"/>
        <pc:sldMkLst>
          <pc:docMk/>
          <pc:sldMk cId="0" sldId="265"/>
        </pc:sldMkLst>
        <pc:spChg chg="del">
          <ac:chgData name="Ginta Egle" userId="170a0e70-80ff-43af-9bcc-62b84e90088d" providerId="ADAL" clId="{76155B66-D442-4273-B140-91060E4649A9}" dt="2026-06-15T08:45:26.948" v="559" actId="478"/>
          <ac:spMkLst>
            <pc:docMk/>
            <pc:sldMk cId="0" sldId="265"/>
            <ac:spMk id="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45:25.945" v="558" actId="478"/>
          <ac:spMkLst>
            <pc:docMk/>
            <pc:sldMk cId="0" sldId="265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45:31.795" v="562" actId="1076"/>
          <ac:spMkLst>
            <pc:docMk/>
            <pc:sldMk cId="0" sldId="265"/>
            <ac:spMk id="2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45:28.486" v="560" actId="478"/>
          <ac:spMkLst>
            <pc:docMk/>
            <pc:sldMk cId="0" sldId="265"/>
            <ac:spMk id="2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39:50.455" v="243" actId="1076"/>
          <ac:spMkLst>
            <pc:docMk/>
            <pc:sldMk cId="0" sldId="265"/>
            <ac:spMk id="2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45:10.458" v="556" actId="1076"/>
          <ac:spMkLst>
            <pc:docMk/>
            <pc:sldMk cId="0" sldId="265"/>
            <ac:spMk id="3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39:38.658" v="239" actId="1076"/>
          <ac:spMkLst>
            <pc:docMk/>
            <pc:sldMk cId="0" sldId="265"/>
            <ac:spMk id="3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39:40.761" v="240" actId="1076"/>
          <ac:spMkLst>
            <pc:docMk/>
            <pc:sldMk cId="0" sldId="265"/>
            <ac:spMk id="3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39:43.110" v="241" actId="1076"/>
          <ac:spMkLst>
            <pc:docMk/>
            <pc:sldMk cId="0" sldId="265"/>
            <ac:spMk id="3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39:46.117" v="242" actId="1076"/>
          <ac:spMkLst>
            <pc:docMk/>
            <pc:sldMk cId="0" sldId="265"/>
            <ac:spMk id="4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39:25.698" v="237" actId="14100"/>
          <ac:spMkLst>
            <pc:docMk/>
            <pc:sldMk cId="0" sldId="265"/>
            <ac:spMk id="44" creationId="{00000000-0000-0000-0000-000000000000}"/>
          </ac:spMkLst>
        </pc:spChg>
        <pc:picChg chg="mod">
          <ac:chgData name="Ginta Egle" userId="170a0e70-80ff-43af-9bcc-62b84e90088d" providerId="ADAL" clId="{76155B66-D442-4273-B140-91060E4649A9}" dt="2026-06-15T08:45:23.272" v="557" actId="1076"/>
          <ac:picMkLst>
            <pc:docMk/>
            <pc:sldMk cId="0" sldId="265"/>
            <ac:picMk id="49" creationId="{00000000-0000-0000-0000-000000000000}"/>
          </ac:picMkLst>
        </pc:picChg>
      </pc:sldChg>
      <pc:sldChg chg="addSp delSp modSp del mod">
        <pc:chgData name="Ginta Egle" userId="170a0e70-80ff-43af-9bcc-62b84e90088d" providerId="ADAL" clId="{76155B66-D442-4273-B140-91060E4649A9}" dt="2026-06-15T13:19:32.760" v="1276" actId="47"/>
        <pc:sldMkLst>
          <pc:docMk/>
          <pc:sldMk cId="0" sldId="266"/>
        </pc:sldMkLst>
        <pc:spChg chg="del">
          <ac:chgData name="Ginta Egle" userId="170a0e70-80ff-43af-9bcc-62b84e90088d" providerId="ADAL" clId="{76155B66-D442-4273-B140-91060E4649A9}" dt="2026-06-15T08:44:05.736" v="500" actId="478"/>
          <ac:spMkLst>
            <pc:docMk/>
            <pc:sldMk cId="0" sldId="266"/>
            <ac:spMk id="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44:06.534" v="501" actId="478"/>
          <ac:spMkLst>
            <pc:docMk/>
            <pc:sldMk cId="0" sldId="266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44:04.531" v="499" actId="1076"/>
          <ac:spMkLst>
            <pc:docMk/>
            <pc:sldMk cId="0" sldId="266"/>
            <ac:spMk id="2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44:02.015" v="498" actId="478"/>
          <ac:spMkLst>
            <pc:docMk/>
            <pc:sldMk cId="0" sldId="266"/>
            <ac:spMk id="26" creationId="{00000000-0000-0000-0000-000000000000}"/>
          </ac:spMkLst>
        </pc:spChg>
        <pc:spChg chg="add del mod">
          <ac:chgData name="Ginta Egle" userId="170a0e70-80ff-43af-9bcc-62b84e90088d" providerId="ADAL" clId="{76155B66-D442-4273-B140-91060E4649A9}" dt="2026-06-15T08:43:32.579" v="490" actId="478"/>
          <ac:spMkLst>
            <pc:docMk/>
            <pc:sldMk cId="0" sldId="266"/>
            <ac:spMk id="2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43:44.174" v="495" actId="1076"/>
          <ac:spMkLst>
            <pc:docMk/>
            <pc:sldMk cId="0" sldId="266"/>
            <ac:spMk id="28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43:31.972" v="489" actId="478"/>
          <ac:spMkLst>
            <pc:docMk/>
            <pc:sldMk cId="0" sldId="266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43:44.174" v="495" actId="1076"/>
          <ac:spMkLst>
            <pc:docMk/>
            <pc:sldMk cId="0" sldId="266"/>
            <ac:spMk id="30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08:43:30.419" v="488" actId="478"/>
          <ac:spMkLst>
            <pc:docMk/>
            <pc:sldMk cId="0" sldId="266"/>
            <ac:spMk id="3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43:52.534" v="497" actId="948"/>
          <ac:spMkLst>
            <pc:docMk/>
            <pc:sldMk cId="0" sldId="266"/>
            <ac:spMk id="32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40:06.247" v="246" actId="478"/>
          <ac:spMkLst>
            <pc:docMk/>
            <pc:sldMk cId="0" sldId="266"/>
            <ac:spMk id="3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40:05.716" v="245" actId="478"/>
          <ac:spMkLst>
            <pc:docMk/>
            <pc:sldMk cId="0" sldId="266"/>
            <ac:spMk id="34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5T08:43:20.331" v="484" actId="571"/>
          <ac:spMkLst>
            <pc:docMk/>
            <pc:sldMk cId="0" sldId="266"/>
            <ac:spMk id="38" creationId="{8780EBB1-10F5-FC0D-1A89-80604348BE45}"/>
          </ac:spMkLst>
        </pc:spChg>
        <pc:spChg chg="add mod">
          <ac:chgData name="Ginta Egle" userId="170a0e70-80ff-43af-9bcc-62b84e90088d" providerId="ADAL" clId="{76155B66-D442-4273-B140-91060E4649A9}" dt="2026-06-15T08:43:20.331" v="484" actId="571"/>
          <ac:spMkLst>
            <pc:docMk/>
            <pc:sldMk cId="0" sldId="266"/>
            <ac:spMk id="39" creationId="{F4B455D2-7705-F891-250C-5BA739A6A965}"/>
          </ac:spMkLst>
        </pc:spChg>
        <pc:spChg chg="add mod">
          <ac:chgData name="Ginta Egle" userId="170a0e70-80ff-43af-9bcc-62b84e90088d" providerId="ADAL" clId="{76155B66-D442-4273-B140-91060E4649A9}" dt="2026-06-15T08:43:35.785" v="492" actId="571"/>
          <ac:spMkLst>
            <pc:docMk/>
            <pc:sldMk cId="0" sldId="266"/>
            <ac:spMk id="40" creationId="{8CFFD432-835D-E511-F334-77D70A6D73F0}"/>
          </ac:spMkLst>
        </pc:spChg>
        <pc:spChg chg="add mod">
          <ac:chgData name="Ginta Egle" userId="170a0e70-80ff-43af-9bcc-62b84e90088d" providerId="ADAL" clId="{76155B66-D442-4273-B140-91060E4649A9}" dt="2026-06-15T08:43:35.785" v="492" actId="571"/>
          <ac:spMkLst>
            <pc:docMk/>
            <pc:sldMk cId="0" sldId="266"/>
            <ac:spMk id="41" creationId="{41442DFB-986A-9452-A4F2-AE52B8E9121C}"/>
          </ac:spMkLst>
        </pc:spChg>
        <pc:picChg chg="mod">
          <ac:chgData name="Ginta Egle" userId="170a0e70-80ff-43af-9bcc-62b84e90088d" providerId="ADAL" clId="{76155B66-D442-4273-B140-91060E4649A9}" dt="2026-06-15T08:44:16.409" v="502" actId="1076"/>
          <ac:picMkLst>
            <pc:docMk/>
            <pc:sldMk cId="0" sldId="266"/>
            <ac:picMk id="35" creationId="{00000000-0000-0000-0000-000000000000}"/>
          </ac:picMkLst>
        </pc:picChg>
      </pc:sldChg>
      <pc:sldChg chg="del">
        <pc:chgData name="Ginta Egle" userId="170a0e70-80ff-43af-9bcc-62b84e90088d" providerId="ADAL" clId="{76155B66-D442-4273-B140-91060E4649A9}" dt="2026-06-15T08:45:37.458" v="563" actId="47"/>
        <pc:sldMkLst>
          <pc:docMk/>
          <pc:sldMk cId="0" sldId="267"/>
        </pc:sldMkLst>
      </pc:sldChg>
      <pc:sldChg chg="addSp delSp modSp del mod ord">
        <pc:chgData name="Ginta Egle" userId="170a0e70-80ff-43af-9bcc-62b84e90088d" providerId="ADAL" clId="{76155B66-D442-4273-B140-91060E4649A9}" dt="2026-06-16T07:41:35.814" v="2012" actId="47"/>
        <pc:sldMkLst>
          <pc:docMk/>
          <pc:sldMk cId="0" sldId="268"/>
        </pc:sldMkLst>
        <pc:spChg chg="del">
          <ac:chgData name="Ginta Egle" userId="170a0e70-80ff-43af-9bcc-62b84e90088d" providerId="ADAL" clId="{76155B66-D442-4273-B140-91060E4649A9}" dt="2026-06-15T08:42:42.036" v="478" actId="478"/>
          <ac:spMkLst>
            <pc:docMk/>
            <pc:sldMk cId="0" sldId="268"/>
            <ac:spMk id="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42:43.151" v="479" actId="478"/>
          <ac:spMkLst>
            <pc:docMk/>
            <pc:sldMk cId="0" sldId="268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2:29:12.100" v="795"/>
          <ac:spMkLst>
            <pc:docMk/>
            <pc:sldMk cId="0" sldId="268"/>
            <ac:spMk id="4" creationId="{C31D0F0B-EDD1-9FAB-14D0-8D33AA8459D3}"/>
          </ac:spMkLst>
        </pc:spChg>
        <pc:spChg chg="mod">
          <ac:chgData name="Ginta Egle" userId="170a0e70-80ff-43af-9bcc-62b84e90088d" providerId="ADAL" clId="{76155B66-D442-4273-B140-91060E4649A9}" dt="2026-06-15T14:05:59.935" v="1663" actId="2711"/>
          <ac:spMkLst>
            <pc:docMk/>
            <pc:sldMk cId="0" sldId="268"/>
            <ac:spMk id="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59.935" v="1663" actId="2711"/>
          <ac:spMkLst>
            <pc:docMk/>
            <pc:sldMk cId="0" sldId="268"/>
            <ac:spMk id="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2:29:00.065" v="792" actId="1076"/>
          <ac:spMkLst>
            <pc:docMk/>
            <pc:sldMk cId="0" sldId="268"/>
            <ac:spMk id="22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2:29:08.348" v="793" actId="478"/>
          <ac:spMkLst>
            <pc:docMk/>
            <pc:sldMk cId="0" sldId="268"/>
            <ac:spMk id="23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29:08.348" v="793" actId="478"/>
          <ac:spMkLst>
            <pc:docMk/>
            <pc:sldMk cId="0" sldId="268"/>
            <ac:spMk id="24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29:08.348" v="793" actId="478"/>
          <ac:spMkLst>
            <pc:docMk/>
            <pc:sldMk cId="0" sldId="268"/>
            <ac:spMk id="2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42:36.856" v="476" actId="478"/>
          <ac:spMkLst>
            <pc:docMk/>
            <pc:sldMk cId="0" sldId="268"/>
            <ac:spMk id="26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29:08.348" v="793" actId="478"/>
          <ac:spMkLst>
            <pc:docMk/>
            <pc:sldMk cId="0" sldId="268"/>
            <ac:spMk id="27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29:10.797" v="794" actId="478"/>
          <ac:spMkLst>
            <pc:docMk/>
            <pc:sldMk cId="0" sldId="268"/>
            <ac:spMk id="28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29:08.348" v="793" actId="478"/>
          <ac:spMkLst>
            <pc:docMk/>
            <pc:sldMk cId="0" sldId="268"/>
            <ac:spMk id="30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29:08.348" v="793" actId="478"/>
          <ac:spMkLst>
            <pc:docMk/>
            <pc:sldMk cId="0" sldId="268"/>
            <ac:spMk id="31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29:10.797" v="794" actId="478"/>
          <ac:spMkLst>
            <pc:docMk/>
            <pc:sldMk cId="0" sldId="268"/>
            <ac:spMk id="33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29:10.797" v="794" actId="478"/>
          <ac:spMkLst>
            <pc:docMk/>
            <pc:sldMk cId="0" sldId="268"/>
            <ac:spMk id="34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41:17.170" v="268" actId="478"/>
          <ac:spMkLst>
            <pc:docMk/>
            <pc:sldMk cId="0" sldId="268"/>
            <ac:spMk id="3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41:17.787" v="269" actId="478"/>
          <ac:spMkLst>
            <pc:docMk/>
            <pc:sldMk cId="0" sldId="268"/>
            <ac:spMk id="3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59.935" v="1663" actId="2711"/>
          <ac:spMkLst>
            <pc:docMk/>
            <pc:sldMk cId="0" sldId="268"/>
            <ac:spMk id="36" creationId="{C123C0FB-BFBF-07A0-64AC-539935BD5C1C}"/>
          </ac:spMkLst>
        </pc:spChg>
        <pc:spChg chg="mod">
          <ac:chgData name="Ginta Egle" userId="170a0e70-80ff-43af-9bcc-62b84e90088d" providerId="ADAL" clId="{76155B66-D442-4273-B140-91060E4649A9}" dt="2026-06-15T14:05:59.935" v="1663" actId="2711"/>
          <ac:spMkLst>
            <pc:docMk/>
            <pc:sldMk cId="0" sldId="268"/>
            <ac:spMk id="3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9:44.860" v="1709" actId="20577"/>
          <ac:spMkLst>
            <pc:docMk/>
            <pc:sldMk cId="0" sldId="268"/>
            <ac:spMk id="3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59.935" v="1663" actId="2711"/>
          <ac:spMkLst>
            <pc:docMk/>
            <pc:sldMk cId="0" sldId="268"/>
            <ac:spMk id="40" creationId="{251ECEEB-02BD-91BC-5FBB-F59F8499328E}"/>
          </ac:spMkLst>
        </pc:spChg>
        <pc:spChg chg="add mod">
          <ac:chgData name="Ginta Egle" userId="170a0e70-80ff-43af-9bcc-62b84e90088d" providerId="ADAL" clId="{76155B66-D442-4273-B140-91060E4649A9}" dt="2026-06-15T08:41:55.484" v="468" actId="571"/>
          <ac:spMkLst>
            <pc:docMk/>
            <pc:sldMk cId="0" sldId="268"/>
            <ac:spMk id="40" creationId="{B08EAE77-C0FA-9845-0A52-0A49A4AEEA5A}"/>
          </ac:spMkLst>
        </pc:spChg>
        <pc:spChg chg="add mod">
          <ac:chgData name="Ginta Egle" userId="170a0e70-80ff-43af-9bcc-62b84e90088d" providerId="ADAL" clId="{76155B66-D442-4273-B140-91060E4649A9}" dt="2026-06-15T08:41:55.484" v="468" actId="571"/>
          <ac:spMkLst>
            <pc:docMk/>
            <pc:sldMk cId="0" sldId="268"/>
            <ac:spMk id="42" creationId="{E7E6A406-19FD-A727-640D-2BC8FB0894E2}"/>
          </ac:spMkLst>
        </pc:spChg>
        <pc:spChg chg="mod">
          <ac:chgData name="Ginta Egle" userId="170a0e70-80ff-43af-9bcc-62b84e90088d" providerId="ADAL" clId="{76155B66-D442-4273-B140-91060E4649A9}" dt="2026-06-15T12:29:12.100" v="795"/>
          <ac:spMkLst>
            <pc:docMk/>
            <pc:sldMk cId="0" sldId="268"/>
            <ac:spMk id="43" creationId="{90615DB9-1819-FD9C-CA83-5DDB2E058ADA}"/>
          </ac:spMkLst>
        </pc:spChg>
        <pc:spChg chg="add mod">
          <ac:chgData name="Ginta Egle" userId="170a0e70-80ff-43af-9bcc-62b84e90088d" providerId="ADAL" clId="{76155B66-D442-4273-B140-91060E4649A9}" dt="2026-06-15T08:41:55.484" v="468" actId="571"/>
          <ac:spMkLst>
            <pc:docMk/>
            <pc:sldMk cId="0" sldId="268"/>
            <ac:spMk id="43" creationId="{B8D52DE9-6E6A-9019-BC93-B23665E6167A}"/>
          </ac:spMkLst>
        </pc:spChg>
        <pc:spChg chg="mod">
          <ac:chgData name="Ginta Egle" userId="170a0e70-80ff-43af-9bcc-62b84e90088d" providerId="ADAL" clId="{76155B66-D442-4273-B140-91060E4649A9}" dt="2026-06-15T14:05:59.935" v="1663" actId="2711"/>
          <ac:spMkLst>
            <pc:docMk/>
            <pc:sldMk cId="0" sldId="268"/>
            <ac:spMk id="45" creationId="{D0FCE903-FBE4-84C0-A505-50DDDEC88667}"/>
          </ac:spMkLst>
        </pc:spChg>
        <pc:spChg chg="mod">
          <ac:chgData name="Ginta Egle" userId="170a0e70-80ff-43af-9bcc-62b84e90088d" providerId="ADAL" clId="{76155B66-D442-4273-B140-91060E4649A9}" dt="2026-06-15T12:29:22.240" v="797" actId="14100"/>
          <ac:spMkLst>
            <pc:docMk/>
            <pc:sldMk cId="0" sldId="268"/>
            <ac:spMk id="46" creationId="{B9419791-B3DD-1548-9547-198FEB5A9DE3}"/>
          </ac:spMkLst>
        </pc:spChg>
        <pc:spChg chg="mod">
          <ac:chgData name="Ginta Egle" userId="170a0e70-80ff-43af-9bcc-62b84e90088d" providerId="ADAL" clId="{76155B66-D442-4273-B140-91060E4649A9}" dt="2026-06-15T14:05:59.935" v="1663" actId="2711"/>
          <ac:spMkLst>
            <pc:docMk/>
            <pc:sldMk cId="0" sldId="268"/>
            <ac:spMk id="47" creationId="{555FAC76-0EDD-5A44-6027-AAD00A6C007F}"/>
          </ac:spMkLst>
        </pc:spChg>
        <pc:spChg chg="mod">
          <ac:chgData name="Ginta Egle" userId="170a0e70-80ff-43af-9bcc-62b84e90088d" providerId="ADAL" clId="{76155B66-D442-4273-B140-91060E4649A9}" dt="2026-06-15T12:29:12.100" v="795"/>
          <ac:spMkLst>
            <pc:docMk/>
            <pc:sldMk cId="0" sldId="268"/>
            <ac:spMk id="49" creationId="{523CE5FB-45B8-2238-FF39-96571CE7AC03}"/>
          </ac:spMkLst>
        </pc:spChg>
        <pc:spChg chg="mod">
          <ac:chgData name="Ginta Egle" userId="170a0e70-80ff-43af-9bcc-62b84e90088d" providerId="ADAL" clId="{76155B66-D442-4273-B140-91060E4649A9}" dt="2026-06-15T12:29:12.100" v="795"/>
          <ac:spMkLst>
            <pc:docMk/>
            <pc:sldMk cId="0" sldId="268"/>
            <ac:spMk id="50" creationId="{BB7C7737-11C8-8BE9-2BCA-82B658B7238E}"/>
          </ac:spMkLst>
        </pc:spChg>
        <pc:spChg chg="mod">
          <ac:chgData name="Ginta Egle" userId="170a0e70-80ff-43af-9bcc-62b84e90088d" providerId="ADAL" clId="{76155B66-D442-4273-B140-91060E4649A9}" dt="2026-06-15T14:05:59.935" v="1663" actId="2711"/>
          <ac:spMkLst>
            <pc:docMk/>
            <pc:sldMk cId="0" sldId="268"/>
            <ac:spMk id="52" creationId="{0AD380F0-EB67-C7E4-6C65-5928B0068335}"/>
          </ac:spMkLst>
        </pc:spChg>
        <pc:spChg chg="mod">
          <ac:chgData name="Ginta Egle" userId="170a0e70-80ff-43af-9bcc-62b84e90088d" providerId="ADAL" clId="{76155B66-D442-4273-B140-91060E4649A9}" dt="2026-06-15T12:29:12.100" v="795"/>
          <ac:spMkLst>
            <pc:docMk/>
            <pc:sldMk cId="0" sldId="268"/>
            <ac:spMk id="53" creationId="{7DCD1BA0-5512-CD73-0284-2698A1D7DABF}"/>
          </ac:spMkLst>
        </pc:spChg>
        <pc:spChg chg="mod">
          <ac:chgData name="Ginta Egle" userId="170a0e70-80ff-43af-9bcc-62b84e90088d" providerId="ADAL" clId="{76155B66-D442-4273-B140-91060E4649A9}" dt="2026-06-15T12:29:12.100" v="795"/>
          <ac:spMkLst>
            <pc:docMk/>
            <pc:sldMk cId="0" sldId="268"/>
            <ac:spMk id="55" creationId="{91D8FB22-933A-6055-1292-44D33DC3ADEC}"/>
          </ac:spMkLst>
        </pc:spChg>
        <pc:spChg chg="mod">
          <ac:chgData name="Ginta Egle" userId="170a0e70-80ff-43af-9bcc-62b84e90088d" providerId="ADAL" clId="{76155B66-D442-4273-B140-91060E4649A9}" dt="2026-06-15T12:29:12.100" v="795"/>
          <ac:spMkLst>
            <pc:docMk/>
            <pc:sldMk cId="0" sldId="268"/>
            <ac:spMk id="56" creationId="{7AE9822C-C723-2168-35E3-1C93D443270A}"/>
          </ac:spMkLst>
        </pc:spChg>
        <pc:spChg chg="mod">
          <ac:chgData name="Ginta Egle" userId="170a0e70-80ff-43af-9bcc-62b84e90088d" providerId="ADAL" clId="{76155B66-D442-4273-B140-91060E4649A9}" dt="2026-06-15T14:05:59.935" v="1663" actId="2711"/>
          <ac:spMkLst>
            <pc:docMk/>
            <pc:sldMk cId="0" sldId="268"/>
            <ac:spMk id="59" creationId="{D66398A6-81E0-08FA-B9E5-D941DEFDD12F}"/>
          </ac:spMkLst>
        </pc:spChg>
        <pc:spChg chg="mod">
          <ac:chgData name="Ginta Egle" userId="170a0e70-80ff-43af-9bcc-62b84e90088d" providerId="ADAL" clId="{76155B66-D442-4273-B140-91060E4649A9}" dt="2026-06-15T12:29:12.100" v="795"/>
          <ac:spMkLst>
            <pc:docMk/>
            <pc:sldMk cId="0" sldId="268"/>
            <ac:spMk id="60" creationId="{2C9AABFC-435B-E31A-0BA7-D856F0508286}"/>
          </ac:spMkLst>
        </pc:spChg>
        <pc:grpChg chg="mod">
          <ac:chgData name="Ginta Egle" userId="170a0e70-80ff-43af-9bcc-62b84e90088d" providerId="ADAL" clId="{76155B66-D442-4273-B140-91060E4649A9}" dt="2026-06-15T12:29:15.516" v="796" actId="1076"/>
          <ac:grpSpMkLst>
            <pc:docMk/>
            <pc:sldMk cId="0" sldId="268"/>
            <ac:grpSpMk id="3" creationId="{11993F7C-9A39-7DF7-699A-87179CA02CE7}"/>
          </ac:grpSpMkLst>
        </pc:grpChg>
        <pc:picChg chg="del mod">
          <ac:chgData name="Ginta Egle" userId="170a0e70-80ff-43af-9bcc-62b84e90088d" providerId="ADAL" clId="{76155B66-D442-4273-B140-91060E4649A9}" dt="2026-06-15T12:29:08.348" v="793" actId="478"/>
          <ac:picMkLst>
            <pc:docMk/>
            <pc:sldMk cId="0" sldId="268"/>
            <ac:picMk id="29" creationId="{00000000-0000-0000-0000-000000000000}"/>
          </ac:picMkLst>
        </pc:picChg>
        <pc:picChg chg="del mod">
          <ac:chgData name="Ginta Egle" userId="170a0e70-80ff-43af-9bcc-62b84e90088d" providerId="ADAL" clId="{76155B66-D442-4273-B140-91060E4649A9}" dt="2026-06-15T12:29:08.348" v="793" actId="478"/>
          <ac:picMkLst>
            <pc:docMk/>
            <pc:sldMk cId="0" sldId="268"/>
            <ac:picMk id="32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8:42:51.390" v="481" actId="1076"/>
          <ac:picMkLst>
            <pc:docMk/>
            <pc:sldMk cId="0" sldId="268"/>
            <ac:picMk id="37" creationId="{00000000-0000-0000-0000-000000000000}"/>
          </ac:picMkLst>
        </pc:picChg>
        <pc:picChg chg="add mod">
          <ac:chgData name="Ginta Egle" userId="170a0e70-80ff-43af-9bcc-62b84e90088d" providerId="ADAL" clId="{76155B66-D442-4273-B140-91060E4649A9}" dt="2026-06-15T08:41:55.484" v="468" actId="571"/>
          <ac:picMkLst>
            <pc:docMk/>
            <pc:sldMk cId="0" sldId="268"/>
            <ac:picMk id="41" creationId="{4E651B67-3327-4EFF-846B-78A6DCBDC383}"/>
          </ac:picMkLst>
        </pc:picChg>
        <pc:picChg chg="add mod">
          <ac:chgData name="Ginta Egle" userId="170a0e70-80ff-43af-9bcc-62b84e90088d" providerId="ADAL" clId="{76155B66-D442-4273-B140-91060E4649A9}" dt="2026-06-15T08:41:55.484" v="468" actId="571"/>
          <ac:picMkLst>
            <pc:docMk/>
            <pc:sldMk cId="0" sldId="268"/>
            <ac:picMk id="44" creationId="{83611AAE-7B7C-F4F9-B57F-A1CDFDDE26A2}"/>
          </ac:picMkLst>
        </pc:picChg>
      </pc:sldChg>
      <pc:sldChg chg="delSp modSp del mod ord">
        <pc:chgData name="Ginta Egle" userId="170a0e70-80ff-43af-9bcc-62b84e90088d" providerId="ADAL" clId="{76155B66-D442-4273-B140-91060E4649A9}" dt="2026-06-15T13:19:49.748" v="1281" actId="47"/>
        <pc:sldMkLst>
          <pc:docMk/>
          <pc:sldMk cId="0" sldId="269"/>
        </pc:sldMkLst>
        <pc:spChg chg="del">
          <ac:chgData name="Ginta Egle" userId="170a0e70-80ff-43af-9bcc-62b84e90088d" providerId="ADAL" clId="{76155B66-D442-4273-B140-91060E4649A9}" dt="2026-06-15T08:39:52.272" v="452" actId="478"/>
          <ac:spMkLst>
            <pc:docMk/>
            <pc:sldMk cId="0" sldId="269"/>
            <ac:spMk id="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39:51.318" v="451" actId="478"/>
          <ac:spMkLst>
            <pc:docMk/>
            <pc:sldMk cId="0" sldId="269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41:46.556" v="270" actId="20577"/>
          <ac:spMkLst>
            <pc:docMk/>
            <pc:sldMk cId="0" sldId="269"/>
            <ac:spMk id="2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9:00.733" v="434" actId="1076"/>
          <ac:spMkLst>
            <pc:docMk/>
            <pc:sldMk cId="0" sldId="269"/>
            <ac:spMk id="2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9:27.455" v="443" actId="1076"/>
          <ac:spMkLst>
            <pc:docMk/>
            <pc:sldMk cId="0" sldId="269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9:00.733" v="434" actId="1076"/>
          <ac:spMkLst>
            <pc:docMk/>
            <pc:sldMk cId="0" sldId="269"/>
            <ac:spMk id="3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9:23.307" v="441" actId="1076"/>
          <ac:spMkLst>
            <pc:docMk/>
            <pc:sldMk cId="0" sldId="269"/>
            <ac:spMk id="3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9:00.733" v="434" actId="1076"/>
          <ac:spMkLst>
            <pc:docMk/>
            <pc:sldMk cId="0" sldId="269"/>
            <ac:spMk id="3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9:18.798" v="439" actId="122"/>
          <ac:spMkLst>
            <pc:docMk/>
            <pc:sldMk cId="0" sldId="269"/>
            <ac:spMk id="3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9:00.733" v="434" actId="1076"/>
          <ac:spMkLst>
            <pc:docMk/>
            <pc:sldMk cId="0" sldId="269"/>
            <ac:spMk id="3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9:33.538" v="446" actId="1076"/>
          <ac:spMkLst>
            <pc:docMk/>
            <pc:sldMk cId="0" sldId="269"/>
            <ac:spMk id="3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9:00.733" v="434" actId="1076"/>
          <ac:spMkLst>
            <pc:docMk/>
            <pc:sldMk cId="0" sldId="269"/>
            <ac:spMk id="3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9:41.708" v="449" actId="1076"/>
          <ac:spMkLst>
            <pc:docMk/>
            <pc:sldMk cId="0" sldId="269"/>
            <ac:spMk id="41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39:43.557" v="450" actId="478"/>
          <ac:spMkLst>
            <pc:docMk/>
            <pc:sldMk cId="0" sldId="269"/>
            <ac:spMk id="42" creationId="{00000000-0000-0000-0000-000000000000}"/>
          </ac:spMkLst>
        </pc:spChg>
        <pc:picChg chg="mod">
          <ac:chgData name="Ginta Egle" userId="170a0e70-80ff-43af-9bcc-62b84e90088d" providerId="ADAL" clId="{76155B66-D442-4273-B140-91060E4649A9}" dt="2026-06-15T08:39:06.052" v="435" actId="1076"/>
          <ac:picMkLst>
            <pc:docMk/>
            <pc:sldMk cId="0" sldId="269"/>
            <ac:picMk id="28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8:39:11.175" v="436" actId="1076"/>
          <ac:picMkLst>
            <pc:docMk/>
            <pc:sldMk cId="0" sldId="269"/>
            <ac:picMk id="31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8:39:15.323" v="437" actId="1076"/>
          <ac:picMkLst>
            <pc:docMk/>
            <pc:sldMk cId="0" sldId="269"/>
            <ac:picMk id="34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8:39:29.899" v="444" actId="1076"/>
          <ac:picMkLst>
            <pc:docMk/>
            <pc:sldMk cId="0" sldId="269"/>
            <ac:picMk id="37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8:39:35.824" v="447" actId="1076"/>
          <ac:picMkLst>
            <pc:docMk/>
            <pc:sldMk cId="0" sldId="269"/>
            <ac:picMk id="40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8:38:29.355" v="431" actId="1076"/>
          <ac:picMkLst>
            <pc:docMk/>
            <pc:sldMk cId="0" sldId="269"/>
            <ac:picMk id="44" creationId="{00000000-0000-0000-0000-000000000000}"/>
          </ac:picMkLst>
        </pc:picChg>
      </pc:sldChg>
      <pc:sldChg chg="addSp delSp modSp mod ord">
        <pc:chgData name="Ginta Egle" userId="170a0e70-80ff-43af-9bcc-62b84e90088d" providerId="ADAL" clId="{76155B66-D442-4273-B140-91060E4649A9}" dt="2026-06-16T18:25:40.978" v="2312"/>
        <pc:sldMkLst>
          <pc:docMk/>
          <pc:sldMk cId="0" sldId="270"/>
        </pc:sldMkLst>
        <pc:spChg chg="del">
          <ac:chgData name="Ginta Egle" userId="170a0e70-80ff-43af-9bcc-62b84e90088d" providerId="ADAL" clId="{76155B66-D442-4273-B140-91060E4649A9}" dt="2026-06-15T08:38:21.733" v="429" actId="478"/>
          <ac:spMkLst>
            <pc:docMk/>
            <pc:sldMk cId="0" sldId="270"/>
            <ac:spMk id="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38:20.998" v="428" actId="478"/>
          <ac:spMkLst>
            <pc:docMk/>
            <pc:sldMk cId="0" sldId="270"/>
            <ac:spMk id="4" creationId="{00000000-0000-0000-0000-000000000000}"/>
          </ac:spMkLst>
        </pc:spChg>
        <pc:spChg chg="add del mod">
          <ac:chgData name="Ginta Egle" userId="170a0e70-80ff-43af-9bcc-62b84e90088d" providerId="ADAL" clId="{76155B66-D442-4273-B140-91060E4649A9}" dt="2026-06-16T12:32:47.600" v="2292" actId="20577"/>
          <ac:spMkLst>
            <pc:docMk/>
            <pc:sldMk cId="0" sldId="270"/>
            <ac:spMk id="9" creationId="{A7661E3E-723E-94D9-F7E9-113AD91E83DF}"/>
          </ac:spMkLst>
        </pc:spChg>
        <pc:spChg chg="del">
          <ac:chgData name="Ginta Egle" userId="170a0e70-80ff-43af-9bcc-62b84e90088d" providerId="ADAL" clId="{76155B66-D442-4273-B140-91060E4649A9}" dt="2026-06-15T12:27:44.818" v="788" actId="478"/>
          <ac:spMkLst>
            <pc:docMk/>
            <pc:sldMk cId="0" sldId="270"/>
            <ac:spMk id="11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2:27:44.818" v="788" actId="478"/>
          <ac:spMkLst>
            <pc:docMk/>
            <pc:sldMk cId="0" sldId="270"/>
            <ac:spMk id="1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2:27:44.818" v="788" actId="478"/>
          <ac:spMkLst>
            <pc:docMk/>
            <pc:sldMk cId="0" sldId="270"/>
            <ac:spMk id="19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27:44.818" v="788" actId="478"/>
          <ac:spMkLst>
            <pc:docMk/>
            <pc:sldMk cId="0" sldId="270"/>
            <ac:spMk id="22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38:24.768" v="430" actId="478"/>
          <ac:spMkLst>
            <pc:docMk/>
            <pc:sldMk cId="0" sldId="270"/>
            <ac:spMk id="2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8:19.813" v="427" actId="1076"/>
          <ac:spMkLst>
            <pc:docMk/>
            <pc:sldMk cId="0" sldId="270"/>
            <ac:spMk id="2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38:17.171" v="426" actId="478"/>
          <ac:spMkLst>
            <pc:docMk/>
            <pc:sldMk cId="0" sldId="270"/>
            <ac:spMk id="2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16.211" v="1668" actId="2711"/>
          <ac:spMkLst>
            <pc:docMk/>
            <pc:sldMk cId="0" sldId="270"/>
            <ac:spMk id="26" creationId="{5BF2D5E2-92E2-50DE-CA48-6E5A46ECC26C}"/>
          </ac:spMkLst>
        </pc:spChg>
        <pc:spChg chg="del mod">
          <ac:chgData name="Ginta Egle" userId="170a0e70-80ff-43af-9bcc-62b84e90088d" providerId="ADAL" clId="{76155B66-D442-4273-B140-91060E4649A9}" dt="2026-06-15T12:27:44.818" v="788" actId="478"/>
          <ac:spMkLst>
            <pc:docMk/>
            <pc:sldMk cId="0" sldId="270"/>
            <ac:spMk id="27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27:44.818" v="788" actId="478"/>
          <ac:spMkLst>
            <pc:docMk/>
            <pc:sldMk cId="0" sldId="270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40:54.670" v="457" actId="1076"/>
          <ac:spMkLst>
            <pc:docMk/>
            <pc:sldMk cId="0" sldId="270"/>
            <ac:spMk id="30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27:44.818" v="788" actId="478"/>
          <ac:spMkLst>
            <pc:docMk/>
            <pc:sldMk cId="0" sldId="270"/>
            <ac:spMk id="3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40:54.670" v="457" actId="1076"/>
          <ac:spMkLst>
            <pc:docMk/>
            <pc:sldMk cId="0" sldId="270"/>
            <ac:spMk id="35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27:44.818" v="788" actId="478"/>
          <ac:spMkLst>
            <pc:docMk/>
            <pc:sldMk cId="0" sldId="270"/>
            <ac:spMk id="3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41:12.537" v="462" actId="1076"/>
          <ac:spMkLst>
            <pc:docMk/>
            <pc:sldMk cId="0" sldId="270"/>
            <ac:spMk id="3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41:15.837" v="463" actId="1076"/>
          <ac:spMkLst>
            <pc:docMk/>
            <pc:sldMk cId="0" sldId="270"/>
            <ac:spMk id="41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2:27:44.818" v="788" actId="478"/>
          <ac:spMkLst>
            <pc:docMk/>
            <pc:sldMk cId="0" sldId="270"/>
            <ac:spMk id="4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41:26.501" v="466" actId="1076"/>
          <ac:spMkLst>
            <pc:docMk/>
            <pc:sldMk cId="0" sldId="270"/>
            <ac:spMk id="44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2:27:44.818" v="788" actId="478"/>
          <ac:spMkLst>
            <pc:docMk/>
            <pc:sldMk cId="0" sldId="270"/>
            <ac:spMk id="45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11:56:28.643" v="2239" actId="478"/>
          <ac:spMkLst>
            <pc:docMk/>
            <pc:sldMk cId="0" sldId="270"/>
            <ac:spMk id="49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5T08:40:38.109" v="454" actId="571"/>
          <ac:spMkLst>
            <pc:docMk/>
            <pc:sldMk cId="0" sldId="270"/>
            <ac:spMk id="50" creationId="{8B6B00FB-8682-C4D0-85E2-1CB300144BD3}"/>
          </ac:spMkLst>
        </pc:spChg>
        <pc:spChg chg="add mod">
          <ac:chgData name="Ginta Egle" userId="170a0e70-80ff-43af-9bcc-62b84e90088d" providerId="ADAL" clId="{76155B66-D442-4273-B140-91060E4649A9}" dt="2026-06-15T08:40:44.208" v="456" actId="571"/>
          <ac:spMkLst>
            <pc:docMk/>
            <pc:sldMk cId="0" sldId="270"/>
            <ac:spMk id="51" creationId="{8A53ED6F-4EE1-8393-CE9E-07754F6CEFF3}"/>
          </ac:spMkLst>
        </pc:spChg>
        <pc:spChg chg="mod">
          <ac:chgData name="Ginta Egle" userId="170a0e70-80ff-43af-9bcc-62b84e90088d" providerId="ADAL" clId="{76155B66-D442-4273-B140-91060E4649A9}" dt="2026-06-15T14:07:16.211" v="1668" actId="2711"/>
          <ac:spMkLst>
            <pc:docMk/>
            <pc:sldMk cId="0" sldId="270"/>
            <ac:spMk id="52" creationId="{0869D743-3BCA-7811-4A64-DC0C0BA1F620}"/>
          </ac:spMkLst>
        </pc:spChg>
        <pc:spChg chg="add mod">
          <ac:chgData name="Ginta Egle" userId="170a0e70-80ff-43af-9bcc-62b84e90088d" providerId="ADAL" clId="{76155B66-D442-4273-B140-91060E4649A9}" dt="2026-06-15T08:40:44.208" v="456" actId="571"/>
          <ac:spMkLst>
            <pc:docMk/>
            <pc:sldMk cId="0" sldId="270"/>
            <ac:spMk id="53" creationId="{03A33D98-CCFB-EEBF-63F9-D943B0226446}"/>
          </ac:spMkLst>
        </pc:spChg>
        <pc:spChg chg="add mod">
          <ac:chgData name="Ginta Egle" userId="170a0e70-80ff-43af-9bcc-62b84e90088d" providerId="ADAL" clId="{76155B66-D442-4273-B140-91060E4649A9}" dt="2026-06-15T08:40:44.208" v="456" actId="571"/>
          <ac:spMkLst>
            <pc:docMk/>
            <pc:sldMk cId="0" sldId="270"/>
            <ac:spMk id="54" creationId="{4D5606D3-A2A8-D919-E0AC-4CC76428226B}"/>
          </ac:spMkLst>
        </pc:spChg>
        <pc:spChg chg="add mod">
          <ac:chgData name="Ginta Egle" userId="170a0e70-80ff-43af-9bcc-62b84e90088d" providerId="ADAL" clId="{76155B66-D442-4273-B140-91060E4649A9}" dt="2026-06-15T08:40:44.208" v="456" actId="571"/>
          <ac:spMkLst>
            <pc:docMk/>
            <pc:sldMk cId="0" sldId="270"/>
            <ac:spMk id="56" creationId="{91AD0899-D53E-3E27-C156-4F980F330C1D}"/>
          </ac:spMkLst>
        </pc:spChg>
        <pc:spChg chg="mod">
          <ac:chgData name="Ginta Egle" userId="170a0e70-80ff-43af-9bcc-62b84e90088d" providerId="ADAL" clId="{76155B66-D442-4273-B140-91060E4649A9}" dt="2026-06-15T14:07:16.211" v="1668" actId="2711"/>
          <ac:spMkLst>
            <pc:docMk/>
            <pc:sldMk cId="0" sldId="270"/>
            <ac:spMk id="59" creationId="{9A89B76C-9832-11FE-F73E-9749D4452A0E}"/>
          </ac:spMkLst>
        </pc:spChg>
        <pc:spChg chg="mod">
          <ac:chgData name="Ginta Egle" userId="170a0e70-80ff-43af-9bcc-62b84e90088d" providerId="ADAL" clId="{76155B66-D442-4273-B140-91060E4649A9}" dt="2026-06-15T12:27:47.025" v="789"/>
          <ac:spMkLst>
            <pc:docMk/>
            <pc:sldMk cId="0" sldId="270"/>
            <ac:spMk id="72" creationId="{D11CECF8-A77B-09E8-5FFD-0BFE28CD197D}"/>
          </ac:spMkLst>
        </pc:spChg>
        <pc:spChg chg="mod">
          <ac:chgData name="Ginta Egle" userId="170a0e70-80ff-43af-9bcc-62b84e90088d" providerId="ADAL" clId="{76155B66-D442-4273-B140-91060E4649A9}" dt="2026-06-15T12:27:47.025" v="789"/>
          <ac:spMkLst>
            <pc:docMk/>
            <pc:sldMk cId="0" sldId="270"/>
            <ac:spMk id="73" creationId="{CD74C318-0BE0-4E27-78C4-61E18D89772C}"/>
          </ac:spMkLst>
        </pc:spChg>
        <pc:spChg chg="mod">
          <ac:chgData name="Ginta Egle" userId="170a0e70-80ff-43af-9bcc-62b84e90088d" providerId="ADAL" clId="{76155B66-D442-4273-B140-91060E4649A9}" dt="2026-06-15T12:27:47.025" v="789"/>
          <ac:spMkLst>
            <pc:docMk/>
            <pc:sldMk cId="0" sldId="270"/>
            <ac:spMk id="77" creationId="{911AAA53-F1A9-1A91-607C-A2801F6E4654}"/>
          </ac:spMkLst>
        </pc:spChg>
        <pc:spChg chg="mod">
          <ac:chgData name="Ginta Egle" userId="170a0e70-80ff-43af-9bcc-62b84e90088d" providerId="ADAL" clId="{76155B66-D442-4273-B140-91060E4649A9}" dt="2026-06-15T12:27:47.025" v="789"/>
          <ac:spMkLst>
            <pc:docMk/>
            <pc:sldMk cId="0" sldId="270"/>
            <ac:spMk id="80" creationId="{3C8A7F7C-6D54-61F3-6FBA-51B73A32344D}"/>
          </ac:spMkLst>
        </pc:spChg>
        <pc:spChg chg="mod">
          <ac:chgData name="Ginta Egle" userId="170a0e70-80ff-43af-9bcc-62b84e90088d" providerId="ADAL" clId="{76155B66-D442-4273-B140-91060E4649A9}" dt="2026-06-15T14:07:16.211" v="1668" actId="2711"/>
          <ac:spMkLst>
            <pc:docMk/>
            <pc:sldMk cId="0" sldId="270"/>
            <ac:spMk id="82" creationId="{F2F357EC-8156-A940-CAF6-242D4170D030}"/>
          </ac:spMkLst>
        </pc:spChg>
        <pc:spChg chg="mod">
          <ac:chgData name="Ginta Egle" userId="170a0e70-80ff-43af-9bcc-62b84e90088d" providerId="ADAL" clId="{76155B66-D442-4273-B140-91060E4649A9}" dt="2026-06-15T14:07:16.211" v="1668" actId="2711"/>
          <ac:spMkLst>
            <pc:docMk/>
            <pc:sldMk cId="0" sldId="270"/>
            <ac:spMk id="94" creationId="{F23F2296-1F27-CA42-F580-AC3EDED625AC}"/>
          </ac:spMkLst>
        </pc:spChg>
        <pc:spChg chg="mod">
          <ac:chgData name="Ginta Egle" userId="170a0e70-80ff-43af-9bcc-62b84e90088d" providerId="ADAL" clId="{76155B66-D442-4273-B140-91060E4649A9}" dt="2026-06-15T12:27:47.025" v="789"/>
          <ac:spMkLst>
            <pc:docMk/>
            <pc:sldMk cId="0" sldId="270"/>
            <ac:spMk id="95" creationId="{2D025B88-9373-7D2A-BCE4-86F382C7B53E}"/>
          </ac:spMkLst>
        </pc:spChg>
        <pc:spChg chg="mod">
          <ac:chgData name="Ginta Egle" userId="170a0e70-80ff-43af-9bcc-62b84e90088d" providerId="ADAL" clId="{76155B66-D442-4273-B140-91060E4649A9}" dt="2026-06-15T14:07:16.211" v="1668" actId="2711"/>
          <ac:spMkLst>
            <pc:docMk/>
            <pc:sldMk cId="0" sldId="270"/>
            <ac:spMk id="101" creationId="{9BFBA29A-7BDD-4034-0471-33124C165D31}"/>
          </ac:spMkLst>
        </pc:spChg>
        <pc:spChg chg="mod">
          <ac:chgData name="Ginta Egle" userId="170a0e70-80ff-43af-9bcc-62b84e90088d" providerId="ADAL" clId="{76155B66-D442-4273-B140-91060E4649A9}" dt="2026-06-15T14:07:16.211" v="1668" actId="2711"/>
          <ac:spMkLst>
            <pc:docMk/>
            <pc:sldMk cId="0" sldId="270"/>
            <ac:spMk id="104" creationId="{A9AC024E-3F02-6584-3B3B-F34100086F27}"/>
          </ac:spMkLst>
        </pc:spChg>
        <pc:spChg chg="mod">
          <ac:chgData name="Ginta Egle" userId="170a0e70-80ff-43af-9bcc-62b84e90088d" providerId="ADAL" clId="{76155B66-D442-4273-B140-91060E4649A9}" dt="2026-06-15T14:07:16.211" v="1668" actId="2711"/>
          <ac:spMkLst>
            <pc:docMk/>
            <pc:sldMk cId="0" sldId="270"/>
            <ac:spMk id="107" creationId="{96383045-E274-E93D-94E0-FF01D5C2EDC0}"/>
          </ac:spMkLst>
        </pc:spChg>
        <pc:spChg chg="mod">
          <ac:chgData name="Ginta Egle" userId="170a0e70-80ff-43af-9bcc-62b84e90088d" providerId="ADAL" clId="{76155B66-D442-4273-B140-91060E4649A9}" dt="2026-06-15T12:27:47.025" v="789"/>
          <ac:spMkLst>
            <pc:docMk/>
            <pc:sldMk cId="0" sldId="270"/>
            <ac:spMk id="108" creationId="{1318D28E-3274-66AF-BCA8-92455137E3FD}"/>
          </ac:spMkLst>
        </pc:spChg>
        <pc:spChg chg="mod">
          <ac:chgData name="Ginta Egle" userId="170a0e70-80ff-43af-9bcc-62b84e90088d" providerId="ADAL" clId="{76155B66-D442-4273-B140-91060E4649A9}" dt="2026-06-15T14:07:16.211" v="1668" actId="2711"/>
          <ac:spMkLst>
            <pc:docMk/>
            <pc:sldMk cId="0" sldId="270"/>
            <ac:spMk id="110" creationId="{A9F696A1-3BE6-74B6-EEA6-B65EA6DDC934}"/>
          </ac:spMkLst>
        </pc:spChg>
        <pc:spChg chg="mod">
          <ac:chgData name="Ginta Egle" userId="170a0e70-80ff-43af-9bcc-62b84e90088d" providerId="ADAL" clId="{76155B66-D442-4273-B140-91060E4649A9}" dt="2026-06-15T14:07:16.211" v="1668" actId="2711"/>
          <ac:spMkLst>
            <pc:docMk/>
            <pc:sldMk cId="0" sldId="270"/>
            <ac:spMk id="111" creationId="{4FFB11D3-FE22-5933-8ABE-DED3F88BDA43}"/>
          </ac:spMkLst>
        </pc:spChg>
        <pc:spChg chg="mod">
          <ac:chgData name="Ginta Egle" userId="170a0e70-80ff-43af-9bcc-62b84e90088d" providerId="ADAL" clId="{76155B66-D442-4273-B140-91060E4649A9}" dt="2026-06-15T12:27:47.025" v="789"/>
          <ac:spMkLst>
            <pc:docMk/>
            <pc:sldMk cId="0" sldId="270"/>
            <ac:spMk id="114" creationId="{CBE1E27E-B194-1997-1AFC-20EDAF160BEE}"/>
          </ac:spMkLst>
        </pc:spChg>
        <pc:spChg chg="mod">
          <ac:chgData name="Ginta Egle" userId="170a0e70-80ff-43af-9bcc-62b84e90088d" providerId="ADAL" clId="{76155B66-D442-4273-B140-91060E4649A9}" dt="2026-06-15T12:27:47.025" v="789"/>
          <ac:spMkLst>
            <pc:docMk/>
            <pc:sldMk cId="0" sldId="270"/>
            <ac:spMk id="115" creationId="{B699D9DB-DEA9-CDB8-3D6E-29F240835968}"/>
          </ac:spMkLst>
        </pc:spChg>
        <pc:spChg chg="mod">
          <ac:chgData name="Ginta Egle" userId="170a0e70-80ff-43af-9bcc-62b84e90088d" providerId="ADAL" clId="{76155B66-D442-4273-B140-91060E4649A9}" dt="2026-06-15T12:59:56.820" v="798"/>
          <ac:spMkLst>
            <pc:docMk/>
            <pc:sldMk cId="0" sldId="270"/>
            <ac:spMk id="130" creationId="{FD4143A8-0C71-7F79-9B27-BDA39EAFE60E}"/>
          </ac:spMkLst>
        </pc:spChg>
        <pc:spChg chg="mod">
          <ac:chgData name="Ginta Egle" userId="170a0e70-80ff-43af-9bcc-62b84e90088d" providerId="ADAL" clId="{76155B66-D442-4273-B140-91060E4649A9}" dt="2026-06-15T12:59:56.820" v="798"/>
          <ac:spMkLst>
            <pc:docMk/>
            <pc:sldMk cId="0" sldId="270"/>
            <ac:spMk id="133" creationId="{85338EED-3210-64B3-1CE3-66195FA75935}"/>
          </ac:spMkLst>
        </pc:spChg>
        <pc:spChg chg="mod">
          <ac:chgData name="Ginta Egle" userId="170a0e70-80ff-43af-9bcc-62b84e90088d" providerId="ADAL" clId="{76155B66-D442-4273-B140-91060E4649A9}" dt="2026-06-15T12:59:56.820" v="798"/>
          <ac:spMkLst>
            <pc:docMk/>
            <pc:sldMk cId="0" sldId="270"/>
            <ac:spMk id="139" creationId="{2A10764E-83B6-BD1D-42B9-858F3D229A9E}"/>
          </ac:spMkLst>
        </pc:spChg>
        <pc:spChg chg="mod">
          <ac:chgData name="Ginta Egle" userId="170a0e70-80ff-43af-9bcc-62b84e90088d" providerId="ADAL" clId="{76155B66-D442-4273-B140-91060E4649A9}" dt="2026-06-15T12:59:56.820" v="798"/>
          <ac:spMkLst>
            <pc:docMk/>
            <pc:sldMk cId="0" sldId="270"/>
            <ac:spMk id="144" creationId="{98D45163-91D5-F868-C3DA-85349289563D}"/>
          </ac:spMkLst>
        </pc:spChg>
        <pc:spChg chg="mod">
          <ac:chgData name="Ginta Egle" userId="170a0e70-80ff-43af-9bcc-62b84e90088d" providerId="ADAL" clId="{76155B66-D442-4273-B140-91060E4649A9}" dt="2026-06-15T12:59:56.820" v="798"/>
          <ac:spMkLst>
            <pc:docMk/>
            <pc:sldMk cId="0" sldId="270"/>
            <ac:spMk id="150" creationId="{397008AC-7E6E-4F48-D770-0D2538EF7CDC}"/>
          </ac:spMkLst>
        </pc:spChg>
        <pc:spChg chg="mod">
          <ac:chgData name="Ginta Egle" userId="170a0e70-80ff-43af-9bcc-62b84e90088d" providerId="ADAL" clId="{76155B66-D442-4273-B140-91060E4649A9}" dt="2026-06-15T12:59:56.820" v="798"/>
          <ac:spMkLst>
            <pc:docMk/>
            <pc:sldMk cId="0" sldId="270"/>
            <ac:spMk id="151" creationId="{EF2C93C0-41C4-0447-2F92-DF8D6FDD9425}"/>
          </ac:spMkLst>
        </pc:spChg>
        <pc:spChg chg="mod">
          <ac:chgData name="Ginta Egle" userId="170a0e70-80ff-43af-9bcc-62b84e90088d" providerId="ADAL" clId="{76155B66-D442-4273-B140-91060E4649A9}" dt="2026-06-15T12:59:56.820" v="798"/>
          <ac:spMkLst>
            <pc:docMk/>
            <pc:sldMk cId="0" sldId="270"/>
            <ac:spMk id="157" creationId="{2A86C027-EEC2-A3E5-1E40-67740600EC36}"/>
          </ac:spMkLst>
        </pc:spChg>
        <pc:spChg chg="mod">
          <ac:chgData name="Ginta Egle" userId="170a0e70-80ff-43af-9bcc-62b84e90088d" providerId="ADAL" clId="{76155B66-D442-4273-B140-91060E4649A9}" dt="2026-06-15T12:59:56.820" v="798"/>
          <ac:spMkLst>
            <pc:docMk/>
            <pc:sldMk cId="0" sldId="270"/>
            <ac:spMk id="158" creationId="{0A81B188-8FEB-E106-477A-96690256C46D}"/>
          </ac:spMkLst>
        </pc:spChg>
        <pc:spChg chg="mod">
          <ac:chgData name="Ginta Egle" userId="170a0e70-80ff-43af-9bcc-62b84e90088d" providerId="ADAL" clId="{76155B66-D442-4273-B140-91060E4649A9}" dt="2026-06-15T12:59:56.820" v="798"/>
          <ac:spMkLst>
            <pc:docMk/>
            <pc:sldMk cId="0" sldId="270"/>
            <ac:spMk id="162" creationId="{4CFC099E-9B75-A02F-1F02-B361B2148782}"/>
          </ac:spMkLst>
        </pc:spChg>
        <pc:spChg chg="mod">
          <ac:chgData name="Ginta Egle" userId="170a0e70-80ff-43af-9bcc-62b84e90088d" providerId="ADAL" clId="{76155B66-D442-4273-B140-91060E4649A9}" dt="2026-06-15T12:59:56.820" v="798"/>
          <ac:spMkLst>
            <pc:docMk/>
            <pc:sldMk cId="0" sldId="270"/>
            <ac:spMk id="163" creationId="{652C8805-4C1E-A0AA-53E4-BD75DA335A31}"/>
          </ac:spMkLst>
        </pc:spChg>
        <pc:grpChg chg="mod">
          <ac:chgData name="Ginta Egle" userId="170a0e70-80ff-43af-9bcc-62b84e90088d" providerId="ADAL" clId="{76155B66-D442-4273-B140-91060E4649A9}" dt="2026-06-15T12:27:58.812" v="791" actId="1076"/>
          <ac:grpSpMkLst>
            <pc:docMk/>
            <pc:sldMk cId="0" sldId="270"/>
            <ac:grpSpMk id="3" creationId="{4D574547-D4BE-B53F-42D6-C4AB682FAEA6}"/>
          </ac:grpSpMkLst>
        </pc:grpChg>
        <pc:picChg chg="mod">
          <ac:chgData name="Ginta Egle" userId="170a0e70-80ff-43af-9bcc-62b84e90088d" providerId="ADAL" clId="{76155B66-D442-4273-B140-91060E4649A9}" dt="2026-06-15T08:41:06.261" v="460" actId="1076"/>
          <ac:picMkLst>
            <pc:docMk/>
            <pc:sldMk cId="0" sldId="270"/>
            <ac:picMk id="28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8:41:01.438" v="459" actId="1076"/>
          <ac:picMkLst>
            <pc:docMk/>
            <pc:sldMk cId="0" sldId="270"/>
            <ac:picMk id="31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8:40:58.677" v="458" actId="1076"/>
          <ac:picMkLst>
            <pc:docMk/>
            <pc:sldMk cId="0" sldId="270"/>
            <ac:picMk id="34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8:41:09.978" v="461" actId="1076"/>
          <ac:picMkLst>
            <pc:docMk/>
            <pc:sldMk cId="0" sldId="270"/>
            <ac:picMk id="37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8:41:19.095" v="464" actId="1076"/>
          <ac:picMkLst>
            <pc:docMk/>
            <pc:sldMk cId="0" sldId="270"/>
            <ac:picMk id="40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8:41:22.880" v="465" actId="1076"/>
          <ac:picMkLst>
            <pc:docMk/>
            <pc:sldMk cId="0" sldId="270"/>
            <ac:picMk id="43" creationId="{00000000-0000-0000-0000-000000000000}"/>
          </ac:picMkLst>
        </pc:picChg>
        <pc:picChg chg="mod">
          <ac:chgData name="Ginta Egle" userId="170a0e70-80ff-43af-9bcc-62b84e90088d" providerId="ADAL" clId="{76155B66-D442-4273-B140-91060E4649A9}" dt="2026-06-15T08:38:12.853" v="425" actId="1076"/>
          <ac:picMkLst>
            <pc:docMk/>
            <pc:sldMk cId="0" sldId="270"/>
            <ac:picMk id="47" creationId="{00000000-0000-0000-0000-000000000000}"/>
          </ac:picMkLst>
        </pc:picChg>
        <pc:picChg chg="add mod">
          <ac:chgData name="Ginta Egle" userId="170a0e70-80ff-43af-9bcc-62b84e90088d" providerId="ADAL" clId="{76155B66-D442-4273-B140-91060E4649A9}" dt="2026-06-15T08:40:44.208" v="456" actId="571"/>
          <ac:picMkLst>
            <pc:docMk/>
            <pc:sldMk cId="0" sldId="270"/>
            <ac:picMk id="52" creationId="{249E4290-E4F4-0213-4636-B8074540FB76}"/>
          </ac:picMkLst>
        </pc:picChg>
        <pc:picChg chg="add mod">
          <ac:chgData name="Ginta Egle" userId="170a0e70-80ff-43af-9bcc-62b84e90088d" providerId="ADAL" clId="{76155B66-D442-4273-B140-91060E4649A9}" dt="2026-06-15T08:40:44.208" v="456" actId="571"/>
          <ac:picMkLst>
            <pc:docMk/>
            <pc:sldMk cId="0" sldId="270"/>
            <ac:picMk id="55" creationId="{CDF17616-A2EA-8B36-26ED-65465743460F}"/>
          </ac:picMkLst>
        </pc:picChg>
        <pc:picChg chg="add mod">
          <ac:chgData name="Ginta Egle" userId="170a0e70-80ff-43af-9bcc-62b84e90088d" providerId="ADAL" clId="{76155B66-D442-4273-B140-91060E4649A9}" dt="2026-06-15T08:40:44.208" v="456" actId="571"/>
          <ac:picMkLst>
            <pc:docMk/>
            <pc:sldMk cId="0" sldId="270"/>
            <ac:picMk id="57" creationId="{26215F95-CFCF-57C7-0C8B-73B024649DFA}"/>
          </ac:picMkLst>
        </pc:picChg>
      </pc:sldChg>
      <pc:sldChg chg="addSp delSp modSp mod ord">
        <pc:chgData name="Ginta Egle" userId="170a0e70-80ff-43af-9bcc-62b84e90088d" providerId="ADAL" clId="{76155B66-D442-4273-B140-91060E4649A9}" dt="2026-06-16T11:55:46.976" v="2227" actId="478"/>
        <pc:sldMkLst>
          <pc:docMk/>
          <pc:sldMk cId="0" sldId="271"/>
        </pc:sldMkLst>
        <pc:spChg chg="del">
          <ac:chgData name="Ginta Egle" userId="170a0e70-80ff-43af-9bcc-62b84e90088d" providerId="ADAL" clId="{76155B66-D442-4273-B140-91060E4649A9}" dt="2026-06-15T08:37:23.975" v="415" actId="478"/>
          <ac:spMkLst>
            <pc:docMk/>
            <pc:sldMk cId="0" sldId="271"/>
            <ac:spMk id="3" creationId="{00000000-0000-0000-0000-000000000000}"/>
          </ac:spMkLst>
        </pc:spChg>
        <pc:spChg chg="add del mod">
          <ac:chgData name="Ginta Egle" userId="170a0e70-80ff-43af-9bcc-62b84e90088d" providerId="ADAL" clId="{76155B66-D442-4273-B140-91060E4649A9}" dt="2026-06-16T11:55:17.347" v="2221" actId="478"/>
          <ac:spMkLst>
            <pc:docMk/>
            <pc:sldMk cId="0" sldId="271"/>
            <ac:spMk id="3" creationId="{A7A900D9-FC1F-6A89-F989-EA684E314349}"/>
          </ac:spMkLst>
        </pc:spChg>
        <pc:spChg chg="del">
          <ac:chgData name="Ginta Egle" userId="170a0e70-80ff-43af-9bcc-62b84e90088d" providerId="ADAL" clId="{76155B66-D442-4273-B140-91060E4649A9}" dt="2026-06-15T08:37:23.055" v="414" actId="478"/>
          <ac:spMkLst>
            <pc:docMk/>
            <pc:sldMk cId="0" sldId="271"/>
            <ac:spMk id="4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1:55:25.968" v="2226" actId="20577"/>
          <ac:spMkLst>
            <pc:docMk/>
            <pc:sldMk cId="0" sldId="271"/>
            <ac:spMk id="4" creationId="{BA207A6F-8033-4B03-B4C4-B74A6E41D0D3}"/>
          </ac:spMkLst>
        </pc:spChg>
        <pc:spChg chg="mod">
          <ac:chgData name="Ginta Egle" userId="170a0e70-80ff-43af-9bcc-62b84e90088d" providerId="ADAL" clId="{76155B66-D442-4273-B140-91060E4649A9}" dt="2026-06-15T14:06:16.574" v="1665" actId="2711"/>
          <ac:spMkLst>
            <pc:docMk/>
            <pc:sldMk cId="0" sldId="271"/>
            <ac:spMk id="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16.574" v="1665" actId="2711"/>
          <ac:spMkLst>
            <pc:docMk/>
            <pc:sldMk cId="0" sldId="271"/>
            <ac:spMk id="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16.574" v="1665" actId="2711"/>
          <ac:spMkLst>
            <pc:docMk/>
            <pc:sldMk cId="0" sldId="271"/>
            <ac:spMk id="1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16.574" v="1665" actId="2711"/>
          <ac:spMkLst>
            <pc:docMk/>
            <pc:sldMk cId="0" sldId="271"/>
            <ac:spMk id="19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08:38:08.713" v="424" actId="478"/>
          <ac:spMkLst>
            <pc:docMk/>
            <pc:sldMk cId="0" sldId="271"/>
            <ac:spMk id="2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7:21.097" v="413" actId="1076"/>
          <ac:spMkLst>
            <pc:docMk/>
            <pc:sldMk cId="0" sldId="271"/>
            <ac:spMk id="2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37:17.464" v="412" actId="478"/>
          <ac:spMkLst>
            <pc:docMk/>
            <pc:sldMk cId="0" sldId="271"/>
            <ac:spMk id="2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7:51.953" v="421" actId="1076"/>
          <ac:spMkLst>
            <pc:docMk/>
            <pc:sldMk cId="0" sldId="271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16.574" v="1665" actId="2711"/>
          <ac:spMkLst>
            <pc:docMk/>
            <pc:sldMk cId="0" sldId="271"/>
            <ac:spMk id="3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16.574" v="1665" actId="2711"/>
          <ac:spMkLst>
            <pc:docMk/>
            <pc:sldMk cId="0" sldId="271"/>
            <ac:spMk id="3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16.574" v="1665" actId="2711"/>
          <ac:spMkLst>
            <pc:docMk/>
            <pc:sldMk cId="0" sldId="271"/>
            <ac:spMk id="3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16.574" v="1665" actId="2711"/>
          <ac:spMkLst>
            <pc:docMk/>
            <pc:sldMk cId="0" sldId="271"/>
            <ac:spMk id="3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7:48.125" v="420" actId="1076"/>
          <ac:spMkLst>
            <pc:docMk/>
            <pc:sldMk cId="0" sldId="271"/>
            <ac:spMk id="3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16.574" v="1665" actId="2711"/>
          <ac:spMkLst>
            <pc:docMk/>
            <pc:sldMk cId="0" sldId="271"/>
            <ac:spMk id="3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7:39.065" v="418" actId="1076"/>
          <ac:spMkLst>
            <pc:docMk/>
            <pc:sldMk cId="0" sldId="271"/>
            <ac:spMk id="4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7:35.053" v="417" actId="1076"/>
          <ac:spMkLst>
            <pc:docMk/>
            <pc:sldMk cId="0" sldId="271"/>
            <ac:spMk id="45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11:55:46.976" v="2227" actId="478"/>
          <ac:spMkLst>
            <pc:docMk/>
            <pc:sldMk cId="0" sldId="271"/>
            <ac:spMk id="49" creationId="{00000000-0000-0000-0000-000000000000}"/>
          </ac:spMkLst>
        </pc:spChg>
        <pc:picChg chg="mod">
          <ac:chgData name="Ginta Egle" userId="170a0e70-80ff-43af-9bcc-62b84e90088d" providerId="ADAL" clId="{76155B66-D442-4273-B140-91060E4649A9}" dt="2026-06-15T08:37:27.856" v="416" actId="1076"/>
          <ac:picMkLst>
            <pc:docMk/>
            <pc:sldMk cId="0" sldId="271"/>
            <ac:picMk id="47" creationId="{00000000-0000-0000-0000-000000000000}"/>
          </ac:picMkLst>
        </pc:picChg>
      </pc:sldChg>
      <pc:sldChg chg="del">
        <pc:chgData name="Ginta Egle" userId="170a0e70-80ff-43af-9bcc-62b84e90088d" providerId="ADAL" clId="{76155B66-D442-4273-B140-91060E4649A9}" dt="2026-06-15T07:42:00.997" v="271" actId="47"/>
        <pc:sldMkLst>
          <pc:docMk/>
          <pc:sldMk cId="0" sldId="272"/>
        </pc:sldMkLst>
      </pc:sldChg>
      <pc:sldChg chg="del">
        <pc:chgData name="Ginta Egle" userId="170a0e70-80ff-43af-9bcc-62b84e90088d" providerId="ADAL" clId="{76155B66-D442-4273-B140-91060E4649A9}" dt="2026-06-15T07:42:07.395" v="272" actId="47"/>
        <pc:sldMkLst>
          <pc:docMk/>
          <pc:sldMk cId="0" sldId="273"/>
        </pc:sldMkLst>
      </pc:sldChg>
      <pc:sldChg chg="addSp delSp modSp add del mod">
        <pc:chgData name="Ginta Egle" userId="170a0e70-80ff-43af-9bcc-62b84e90088d" providerId="ADAL" clId="{76155B66-D442-4273-B140-91060E4649A9}" dt="2026-06-15T10:09:03.237" v="661" actId="47"/>
        <pc:sldMkLst>
          <pc:docMk/>
          <pc:sldMk cId="0" sldId="274"/>
        </pc:sldMkLst>
        <pc:spChg chg="del mod">
          <ac:chgData name="Ginta Egle" userId="170a0e70-80ff-43af-9bcc-62b84e90088d" providerId="ADAL" clId="{76155B66-D442-4273-B140-91060E4649A9}" dt="2026-06-15T07:10:52.120" v="12" actId="478"/>
          <ac:spMkLst>
            <pc:docMk/>
            <pc:sldMk cId="0" sldId="274"/>
            <ac:spMk id="3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07:10:34.342" v="6" actId="478"/>
          <ac:spMkLst>
            <pc:docMk/>
            <pc:sldMk cId="0" sldId="274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10:43.977" v="9" actId="1076"/>
          <ac:spMkLst>
            <pc:docMk/>
            <pc:sldMk cId="0" sldId="274"/>
            <ac:spMk id="2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10:41.920" v="8" actId="1076"/>
          <ac:spMkLst>
            <pc:docMk/>
            <pc:sldMk cId="0" sldId="274"/>
            <ac:spMk id="2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10:24.697" v="4" actId="478"/>
          <ac:spMkLst>
            <pc:docMk/>
            <pc:sldMk cId="0" sldId="274"/>
            <ac:spMk id="2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10:47.180" v="10" actId="1076"/>
          <ac:spMkLst>
            <pc:docMk/>
            <pc:sldMk cId="0" sldId="274"/>
            <ac:spMk id="2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10:48.725" v="11" actId="478"/>
          <ac:spMkLst>
            <pc:docMk/>
            <pc:sldMk cId="0" sldId="274"/>
            <ac:spMk id="26" creationId="{00000000-0000-0000-0000-000000000000}"/>
          </ac:spMkLst>
        </pc:spChg>
        <pc:spChg chg="add">
          <ac:chgData name="Ginta Egle" userId="170a0e70-80ff-43af-9bcc-62b84e90088d" providerId="ADAL" clId="{76155B66-D442-4273-B140-91060E4649A9}" dt="2026-06-15T07:15:31.214" v="53"/>
          <ac:spMkLst>
            <pc:docMk/>
            <pc:sldMk cId="0" sldId="274"/>
            <ac:spMk id="27" creationId="{7B31315F-355C-3678-4BE7-EB1BDE453E86}"/>
          </ac:spMkLst>
        </pc:spChg>
        <pc:spChg chg="add">
          <ac:chgData name="Ginta Egle" userId="170a0e70-80ff-43af-9bcc-62b84e90088d" providerId="ADAL" clId="{76155B66-D442-4273-B140-91060E4649A9}" dt="2026-06-15T07:15:35.700" v="54"/>
          <ac:spMkLst>
            <pc:docMk/>
            <pc:sldMk cId="0" sldId="274"/>
            <ac:spMk id="28" creationId="{BB106545-E018-5CF3-0315-FACD50947681}"/>
          </ac:spMkLst>
        </pc:spChg>
        <pc:spChg chg="del">
          <ac:chgData name="Ginta Egle" userId="170a0e70-80ff-43af-9bcc-62b84e90088d" providerId="ADAL" clId="{76155B66-D442-4273-B140-91060E4649A9}" dt="2026-06-15T07:10:19.601" v="3" actId="478"/>
          <ac:spMkLst>
            <pc:docMk/>
            <pc:sldMk cId="0" sldId="274"/>
            <ac:spMk id="55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07:10:18.168" v="2" actId="478"/>
          <ac:spMkLst>
            <pc:docMk/>
            <pc:sldMk cId="0" sldId="274"/>
            <ac:spMk id="5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11:24.408" v="21" actId="14100"/>
          <ac:spMkLst>
            <pc:docMk/>
            <pc:sldMk cId="0" sldId="274"/>
            <ac:spMk id="5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14:06.573" v="48" actId="2711"/>
          <ac:spMkLst>
            <pc:docMk/>
            <pc:sldMk cId="0" sldId="274"/>
            <ac:spMk id="5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13:55.036" v="47" actId="20577"/>
          <ac:spMkLst>
            <pc:docMk/>
            <pc:sldMk cId="0" sldId="274"/>
            <ac:spMk id="5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17:20.922" v="134" actId="207"/>
          <ac:spMkLst>
            <pc:docMk/>
            <pc:sldMk cId="0" sldId="274"/>
            <ac:spMk id="6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17:06.078" v="133" actId="1076"/>
          <ac:spMkLst>
            <pc:docMk/>
            <pc:sldMk cId="0" sldId="274"/>
            <ac:spMk id="6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11:28.334" v="23" actId="14100"/>
          <ac:spMkLst>
            <pc:docMk/>
            <pc:sldMk cId="0" sldId="274"/>
            <ac:spMk id="6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14:16.685" v="52" actId="2711"/>
          <ac:spMkLst>
            <pc:docMk/>
            <pc:sldMk cId="0" sldId="274"/>
            <ac:spMk id="6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17:44.715" v="136" actId="1076"/>
          <ac:spMkLst>
            <pc:docMk/>
            <pc:sldMk cId="0" sldId="274"/>
            <ac:spMk id="64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11:09.843" v="16" actId="478"/>
          <ac:spMkLst>
            <pc:docMk/>
            <pc:sldMk cId="0" sldId="274"/>
            <ac:spMk id="65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07:11:09.356" v="15" actId="478"/>
          <ac:spMkLst>
            <pc:docMk/>
            <pc:sldMk cId="0" sldId="274"/>
            <ac:spMk id="66" creationId="{00000000-0000-0000-0000-000000000000}"/>
          </ac:spMkLst>
        </pc:spChg>
        <pc:picChg chg="mod">
          <ac:chgData name="Ginta Egle" userId="170a0e70-80ff-43af-9bcc-62b84e90088d" providerId="ADAL" clId="{76155B66-D442-4273-B140-91060E4649A9}" dt="2026-06-15T07:17:39.734" v="135" actId="1076"/>
          <ac:picMkLst>
            <pc:docMk/>
            <pc:sldMk cId="0" sldId="274"/>
            <ac:picMk id="52" creationId="{00000000-0000-0000-0000-000000000000}"/>
          </ac:picMkLst>
        </pc:picChg>
      </pc:sldChg>
      <pc:sldChg chg="addSp delSp modSp add del mod ord setBg">
        <pc:chgData name="Ginta Egle" userId="170a0e70-80ff-43af-9bcc-62b84e90088d" providerId="ADAL" clId="{76155B66-D442-4273-B140-91060E4649A9}" dt="2026-06-16T07:44:57.895" v="2017" actId="47"/>
        <pc:sldMkLst>
          <pc:docMk/>
          <pc:sldMk cId="0" sldId="275"/>
        </pc:sldMkLst>
        <pc:spChg chg="mod">
          <ac:chgData name="Ginta Egle" userId="170a0e70-80ff-43af-9bcc-62b84e90088d" providerId="ADAL" clId="{76155B66-D442-4273-B140-91060E4649A9}" dt="2026-06-15T14:05:52.077" v="1662" actId="2711"/>
          <ac:spMkLst>
            <pc:docMk/>
            <pc:sldMk cId="0" sldId="275"/>
            <ac:spMk id="2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39:08.261" v="235" actId="478"/>
          <ac:spMkLst>
            <pc:docMk/>
            <pc:sldMk cId="0" sldId="275"/>
            <ac:spMk id="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39:07.441" v="234" actId="478"/>
          <ac:spMkLst>
            <pc:docMk/>
            <pc:sldMk cId="0" sldId="275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52.077" v="1662" actId="2711"/>
          <ac:spMkLst>
            <pc:docMk/>
            <pc:sldMk cId="0" sldId="275"/>
            <ac:spMk id="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52.077" v="1662" actId="2711"/>
          <ac:spMkLst>
            <pc:docMk/>
            <pc:sldMk cId="0" sldId="275"/>
            <ac:spMk id="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52.077" v="1662" actId="2711"/>
          <ac:spMkLst>
            <pc:docMk/>
            <pc:sldMk cId="0" sldId="275"/>
            <ac:spMk id="1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52.077" v="1662" actId="2711"/>
          <ac:spMkLst>
            <pc:docMk/>
            <pc:sldMk cId="0" sldId="275"/>
            <ac:spMk id="1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52.077" v="1662" actId="2711"/>
          <ac:spMkLst>
            <pc:docMk/>
            <pc:sldMk cId="0" sldId="275"/>
            <ac:spMk id="1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52.077" v="1662" actId="2711"/>
          <ac:spMkLst>
            <pc:docMk/>
            <pc:sldMk cId="0" sldId="275"/>
            <ac:spMk id="2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39:11.851" v="236" actId="1076"/>
          <ac:spMkLst>
            <pc:docMk/>
            <pc:sldMk cId="0" sldId="275"/>
            <ac:spMk id="2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7:39:04.911" v="233" actId="478"/>
          <ac:spMkLst>
            <pc:docMk/>
            <pc:sldMk cId="0" sldId="275"/>
            <ac:spMk id="2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39:01.676" v="232" actId="1076"/>
          <ac:spMkLst>
            <pc:docMk/>
            <pc:sldMk cId="0" sldId="275"/>
            <ac:spMk id="2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39:01.676" v="232" actId="1076"/>
          <ac:spMkLst>
            <pc:docMk/>
            <pc:sldMk cId="0" sldId="275"/>
            <ac:spMk id="2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39:01.676" v="232" actId="1076"/>
          <ac:spMkLst>
            <pc:docMk/>
            <pc:sldMk cId="0" sldId="275"/>
            <ac:spMk id="29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34:35.225" v="1986" actId="478"/>
          <ac:spMkLst>
            <pc:docMk/>
            <pc:sldMk cId="0" sldId="275"/>
            <ac:spMk id="32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34:41.048" v="1988" actId="478"/>
          <ac:spMkLst>
            <pc:docMk/>
            <pc:sldMk cId="0" sldId="275"/>
            <ac:spMk id="33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34:38.444" v="1987" actId="478"/>
          <ac:spMkLst>
            <pc:docMk/>
            <pc:sldMk cId="0" sldId="275"/>
            <ac:spMk id="34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34:25.488" v="1983" actId="478"/>
          <ac:spMkLst>
            <pc:docMk/>
            <pc:sldMk cId="0" sldId="275"/>
            <ac:spMk id="35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34:32.882" v="1985" actId="478"/>
          <ac:spMkLst>
            <pc:docMk/>
            <pc:sldMk cId="0" sldId="275"/>
            <ac:spMk id="36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34:30.144" v="1984" actId="478"/>
          <ac:spMkLst>
            <pc:docMk/>
            <pc:sldMk cId="0" sldId="275"/>
            <ac:spMk id="37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34:43.881" v="1989" actId="478"/>
          <ac:spMkLst>
            <pc:docMk/>
            <pc:sldMk cId="0" sldId="275"/>
            <ac:spMk id="38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34:46.065" v="1990" actId="478"/>
          <ac:spMkLst>
            <pc:docMk/>
            <pc:sldMk cId="0" sldId="275"/>
            <ac:spMk id="3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9:37.947" v="1705" actId="20577"/>
          <ac:spMkLst>
            <pc:docMk/>
            <pc:sldMk cId="0" sldId="275"/>
            <ac:spMk id="41" creationId="{00000000-0000-0000-0000-000000000000}"/>
          </ac:spMkLst>
        </pc:spChg>
        <pc:picChg chg="add mod">
          <ac:chgData name="Ginta Egle" userId="170a0e70-80ff-43af-9bcc-62b84e90088d" providerId="ADAL" clId="{76155B66-D442-4273-B140-91060E4649A9}" dt="2026-06-16T07:35:25.537" v="2000" actId="14100"/>
          <ac:picMkLst>
            <pc:docMk/>
            <pc:sldMk cId="0" sldId="275"/>
            <ac:picMk id="4" creationId="{46DF01E8-5840-9731-CC38-612038D994F4}"/>
          </ac:picMkLst>
        </pc:picChg>
        <pc:picChg chg="add mod">
          <ac:chgData name="Ginta Egle" userId="170a0e70-80ff-43af-9bcc-62b84e90088d" providerId="ADAL" clId="{76155B66-D442-4273-B140-91060E4649A9}" dt="2026-06-16T07:35:20.992" v="1998" actId="1076"/>
          <ac:picMkLst>
            <pc:docMk/>
            <pc:sldMk cId="0" sldId="275"/>
            <ac:picMk id="30" creationId="{5BB8BF34-7829-F3AF-824A-B88732E165A2}"/>
          </ac:picMkLst>
        </pc:picChg>
        <pc:picChg chg="add mod">
          <ac:chgData name="Ginta Egle" userId="170a0e70-80ff-43af-9bcc-62b84e90088d" providerId="ADAL" clId="{76155B66-D442-4273-B140-91060E4649A9}" dt="2026-06-16T07:35:11.202" v="1995" actId="14100"/>
          <ac:picMkLst>
            <pc:docMk/>
            <pc:sldMk cId="0" sldId="275"/>
            <ac:picMk id="42" creationId="{F3AF31A9-10EC-9A44-964B-3555154DFF02}"/>
          </ac:picMkLst>
        </pc:picChg>
      </pc:sldChg>
      <pc:sldChg chg="modSp add del mod">
        <pc:chgData name="Ginta Egle" userId="170a0e70-80ff-43af-9bcc-62b84e90088d" providerId="ADAL" clId="{76155B66-D442-4273-B140-91060E4649A9}" dt="2026-06-15T13:59:01.955" v="1584" actId="47"/>
        <pc:sldMkLst>
          <pc:docMk/>
          <pc:sldMk cId="2220044697" sldId="276"/>
        </pc:sldMkLst>
        <pc:spChg chg="mod">
          <ac:chgData name="Ginta Egle" userId="170a0e70-80ff-43af-9bcc-62b84e90088d" providerId="ADAL" clId="{76155B66-D442-4273-B140-91060E4649A9}" dt="2026-06-15T07:43:28.337" v="288" actId="20577"/>
          <ac:spMkLst>
            <pc:docMk/>
            <pc:sldMk cId="2220044697" sldId="276"/>
            <ac:spMk id="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7:43:46.804" v="301" actId="20577"/>
          <ac:spMkLst>
            <pc:docMk/>
            <pc:sldMk cId="2220044697" sldId="276"/>
            <ac:spMk id="4" creationId="{00000000-0000-0000-0000-000000000000}"/>
          </ac:spMkLst>
        </pc:spChg>
      </pc:sldChg>
      <pc:sldChg chg="addSp delSp modSp add del mod ord setBg">
        <pc:chgData name="Ginta Egle" userId="170a0e70-80ff-43af-9bcc-62b84e90088d" providerId="ADAL" clId="{76155B66-D442-4273-B140-91060E4649A9}" dt="2026-06-16T11:51:36.143" v="2197" actId="47"/>
        <pc:sldMkLst>
          <pc:docMk/>
          <pc:sldMk cId="0" sldId="277"/>
        </pc:sldMkLst>
        <pc:spChg chg="del">
          <ac:chgData name="Ginta Egle" userId="170a0e70-80ff-43af-9bcc-62b84e90088d" providerId="ADAL" clId="{76155B66-D442-4273-B140-91060E4649A9}" dt="2026-06-15T14:07:27.094" v="1670" actId="478"/>
          <ac:spMkLst>
            <pc:docMk/>
            <pc:sldMk cId="0" sldId="277"/>
            <ac:spMk id="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4:07:28.110" v="1671" actId="478"/>
          <ac:spMkLst>
            <pc:docMk/>
            <pc:sldMk cId="0" sldId="277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33.279" v="1672" actId="2711"/>
          <ac:spMkLst>
            <pc:docMk/>
            <pc:sldMk cId="0" sldId="277"/>
            <ac:spMk id="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33.279" v="1672" actId="2711"/>
          <ac:spMkLst>
            <pc:docMk/>
            <pc:sldMk cId="0" sldId="277"/>
            <ac:spMk id="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33.279" v="1672" actId="2711"/>
          <ac:spMkLst>
            <pc:docMk/>
            <pc:sldMk cId="0" sldId="277"/>
            <ac:spMk id="1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55:11.027" v="2035" actId="20577"/>
          <ac:spMkLst>
            <pc:docMk/>
            <pc:sldMk cId="0" sldId="277"/>
            <ac:spMk id="2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4:07:38.894" v="1673" actId="478"/>
          <ac:spMkLst>
            <pc:docMk/>
            <pc:sldMk cId="0" sldId="277"/>
            <ac:spMk id="2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50.456" v="1676" actId="1076"/>
          <ac:spMkLst>
            <pc:docMk/>
            <pc:sldMk cId="0" sldId="277"/>
            <ac:spMk id="2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4:07:46.619" v="1675" actId="478"/>
          <ac:spMkLst>
            <pc:docMk/>
            <pc:sldMk cId="0" sldId="277"/>
            <ac:spMk id="2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35:16.407" v="1434" actId="1076"/>
          <ac:spMkLst>
            <pc:docMk/>
            <pc:sldMk cId="0" sldId="277"/>
            <ac:spMk id="2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33.279" v="1672" actId="2711"/>
          <ac:spMkLst>
            <pc:docMk/>
            <pc:sldMk cId="0" sldId="277"/>
            <ac:spMk id="2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34:18.766" v="1419"/>
          <ac:spMkLst>
            <pc:docMk/>
            <pc:sldMk cId="0" sldId="277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35:10.305" v="1432" actId="1076"/>
          <ac:spMkLst>
            <pc:docMk/>
            <pc:sldMk cId="0" sldId="277"/>
            <ac:spMk id="3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37:26.289" v="1514" actId="20577"/>
          <ac:spMkLst>
            <pc:docMk/>
            <pc:sldMk cId="0" sldId="277"/>
            <ac:spMk id="3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33.279" v="1672" actId="2711"/>
          <ac:spMkLst>
            <pc:docMk/>
            <pc:sldMk cId="0" sldId="277"/>
            <ac:spMk id="3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37:22.944" v="1512" actId="1076"/>
          <ac:spMkLst>
            <pc:docMk/>
            <pc:sldMk cId="0" sldId="277"/>
            <ac:spMk id="3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33.279" v="1672" actId="2711"/>
          <ac:spMkLst>
            <pc:docMk/>
            <pc:sldMk cId="0" sldId="277"/>
            <ac:spMk id="3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39:09.017" v="1521" actId="207"/>
          <ac:spMkLst>
            <pc:docMk/>
            <pc:sldMk cId="0" sldId="277"/>
            <ac:spMk id="3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50:59.252" v="727" actId="14100"/>
          <ac:spMkLst>
            <pc:docMk/>
            <pc:sldMk cId="0" sldId="277"/>
            <ac:spMk id="3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23:20.720" v="1314" actId="1076"/>
          <ac:spMkLst>
            <pc:docMk/>
            <pc:sldMk cId="0" sldId="277"/>
            <ac:spMk id="4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33:11.802" v="1412" actId="207"/>
          <ac:spMkLst>
            <pc:docMk/>
            <pc:sldMk cId="0" sldId="277"/>
            <ac:spMk id="4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23:28.780" v="1316" actId="1076"/>
          <ac:spMkLst>
            <pc:docMk/>
            <pc:sldMk cId="0" sldId="277"/>
            <ac:spMk id="4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51:05.125" v="729" actId="14100"/>
          <ac:spMkLst>
            <pc:docMk/>
            <pc:sldMk cId="0" sldId="277"/>
            <ac:spMk id="4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29:02.942" v="1410"/>
          <ac:spMkLst>
            <pc:docMk/>
            <pc:sldMk cId="0" sldId="277"/>
            <ac:spMk id="4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51:21.482" v="735" actId="14100"/>
          <ac:spMkLst>
            <pc:docMk/>
            <pc:sldMk cId="0" sldId="277"/>
            <ac:spMk id="4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15:28.577" v="362" actId="1076"/>
          <ac:spMkLst>
            <pc:docMk/>
            <pc:sldMk cId="0" sldId="277"/>
            <ac:spMk id="4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15:26.242" v="361" actId="1076"/>
          <ac:spMkLst>
            <pc:docMk/>
            <pc:sldMk cId="0" sldId="277"/>
            <ac:spMk id="4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33.279" v="1672" actId="2711"/>
          <ac:spMkLst>
            <pc:docMk/>
            <pc:sldMk cId="0" sldId="277"/>
            <ac:spMk id="4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33.279" v="1672" actId="2711"/>
          <ac:spMkLst>
            <pc:docMk/>
            <pc:sldMk cId="0" sldId="277"/>
            <ac:spMk id="4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27:16.433" v="1400" actId="20577"/>
          <ac:spMkLst>
            <pc:docMk/>
            <pc:sldMk cId="0" sldId="277"/>
            <ac:spMk id="5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26:52.936" v="1388" actId="1076"/>
          <ac:spMkLst>
            <pc:docMk/>
            <pc:sldMk cId="0" sldId="277"/>
            <ac:spMk id="5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51:26.291" v="737" actId="14100"/>
          <ac:spMkLst>
            <pc:docMk/>
            <pc:sldMk cId="0" sldId="277"/>
            <ac:spMk id="52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3:27:08.638" v="1398" actId="478"/>
          <ac:spMkLst>
            <pc:docMk/>
            <pc:sldMk cId="0" sldId="277"/>
            <ac:spMk id="5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0:50:30.346" v="716" actId="478"/>
          <ac:spMkLst>
            <pc:docMk/>
            <pc:sldMk cId="0" sldId="277"/>
            <ac:spMk id="54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0:50:45.274" v="721" actId="478"/>
          <ac:spMkLst>
            <pc:docMk/>
            <pc:sldMk cId="0" sldId="277"/>
            <ac:spMk id="5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33.279" v="1672" actId="2711"/>
          <ac:spMkLst>
            <pc:docMk/>
            <pc:sldMk cId="0" sldId="277"/>
            <ac:spMk id="5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10:24.730" v="1725" actId="20577"/>
          <ac:spMkLst>
            <pc:docMk/>
            <pc:sldMk cId="0" sldId="277"/>
            <ac:spMk id="57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5T13:24:26.764" v="1359" actId="1076"/>
          <ac:spMkLst>
            <pc:docMk/>
            <pc:sldMk cId="0" sldId="277"/>
            <ac:spMk id="58" creationId="{2DDA7AB0-0CA9-877A-72AE-4B28B43B2640}"/>
          </ac:spMkLst>
        </pc:spChg>
        <pc:spChg chg="add mod">
          <ac:chgData name="Ginta Egle" userId="170a0e70-80ff-43af-9bcc-62b84e90088d" providerId="ADAL" clId="{76155B66-D442-4273-B140-91060E4649A9}" dt="2026-06-15T14:07:33.279" v="1672" actId="2711"/>
          <ac:spMkLst>
            <pc:docMk/>
            <pc:sldMk cId="0" sldId="277"/>
            <ac:spMk id="59" creationId="{3B187806-0533-AD2E-32F1-E7978EAEC2F5}"/>
          </ac:spMkLst>
        </pc:spChg>
        <pc:cxnChg chg="add mod">
          <ac:chgData name="Ginta Egle" userId="170a0e70-80ff-43af-9bcc-62b84e90088d" providerId="ADAL" clId="{76155B66-D442-4273-B140-91060E4649A9}" dt="2026-06-15T13:23:54.031" v="1319" actId="1582"/>
          <ac:cxnSpMkLst>
            <pc:docMk/>
            <pc:sldMk cId="0" sldId="277"/>
            <ac:cxnSpMk id="55" creationId="{3FA1126D-5B7C-FE0F-A883-7B9418771B58}"/>
          </ac:cxnSpMkLst>
        </pc:cxnChg>
        <pc:cxnChg chg="add mod">
          <ac:chgData name="Ginta Egle" userId="170a0e70-80ff-43af-9bcc-62b84e90088d" providerId="ADAL" clId="{76155B66-D442-4273-B140-91060E4649A9}" dt="2026-06-15T13:35:21.711" v="1436" actId="1076"/>
          <ac:cxnSpMkLst>
            <pc:docMk/>
            <pc:sldMk cId="0" sldId="277"/>
            <ac:cxnSpMk id="60" creationId="{4AF829D3-0E30-2AA5-3049-B39BDD488D83}"/>
          </ac:cxnSpMkLst>
        </pc:cxnChg>
      </pc:sldChg>
      <pc:sldChg chg="addSp delSp modSp add mod ord setBg">
        <pc:chgData name="Ginta Egle" userId="170a0e70-80ff-43af-9bcc-62b84e90088d" providerId="ADAL" clId="{76155B66-D442-4273-B140-91060E4649A9}" dt="2026-06-16T12:33:33.728" v="2302" actId="20577"/>
        <pc:sldMkLst>
          <pc:docMk/>
          <pc:sldMk cId="0" sldId="278"/>
        </pc:sldMkLst>
        <pc:spChg chg="del">
          <ac:chgData name="Ginta Egle" userId="170a0e70-80ff-43af-9bcc-62b84e90088d" providerId="ADAL" clId="{76155B66-D442-4273-B140-91060E4649A9}" dt="2026-06-15T08:36:11.201" v="389" actId="478"/>
          <ac:spMkLst>
            <pc:docMk/>
            <pc:sldMk cId="0" sldId="278"/>
            <ac:spMk id="3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2:33:33.728" v="2302" actId="20577"/>
          <ac:spMkLst>
            <pc:docMk/>
            <pc:sldMk cId="0" sldId="278"/>
            <ac:spMk id="3" creationId="{97F02FE7-FC52-0757-3023-600FC8551790}"/>
          </ac:spMkLst>
        </pc:spChg>
        <pc:spChg chg="del">
          <ac:chgData name="Ginta Egle" userId="170a0e70-80ff-43af-9bcc-62b84e90088d" providerId="ADAL" clId="{76155B66-D442-4273-B140-91060E4649A9}" dt="2026-06-15T08:36:11.887" v="390" actId="478"/>
          <ac:spMkLst>
            <pc:docMk/>
            <pc:sldMk cId="0" sldId="278"/>
            <ac:spMk id="4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11:57:46.753" v="2260" actId="478"/>
          <ac:spMkLst>
            <pc:docMk/>
            <pc:sldMk cId="0" sldId="278"/>
            <ac:spMk id="5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6:04.880" v="386" actId="1076"/>
          <ac:spMkLst>
            <pc:docMk/>
            <pc:sldMk cId="0" sldId="278"/>
            <ac:spMk id="6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6:09.158" v="388" actId="1076"/>
          <ac:spMkLst>
            <pc:docMk/>
            <pc:sldMk cId="0" sldId="278"/>
            <ac:spMk id="6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36:06.896" v="387" actId="478"/>
          <ac:spMkLst>
            <pc:docMk/>
            <pc:sldMk cId="0" sldId="278"/>
            <ac:spMk id="64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08:36:19.161" v="392" actId="478"/>
          <ac:spMkLst>
            <pc:docMk/>
            <pc:sldMk cId="0" sldId="278"/>
            <ac:spMk id="6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6:25.051" v="394" actId="122"/>
          <ac:spMkLst>
            <pc:docMk/>
            <pc:sldMk cId="0" sldId="278"/>
            <ac:spMk id="6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6:35.042" v="398" actId="1076"/>
          <ac:spMkLst>
            <pc:docMk/>
            <pc:sldMk cId="0" sldId="278"/>
            <ac:spMk id="68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36:32.424" v="397" actId="478"/>
          <ac:spMkLst>
            <pc:docMk/>
            <pc:sldMk cId="0" sldId="278"/>
            <ac:spMk id="69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36:31.899" v="396" actId="478"/>
          <ac:spMkLst>
            <pc:docMk/>
            <pc:sldMk cId="0" sldId="278"/>
            <ac:spMk id="7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6:37.518" v="399" actId="1076"/>
          <ac:spMkLst>
            <pc:docMk/>
            <pc:sldMk cId="0" sldId="278"/>
            <ac:spMk id="7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6:41.877" v="402" actId="1076"/>
          <ac:spMkLst>
            <pc:docMk/>
            <pc:sldMk cId="0" sldId="278"/>
            <ac:spMk id="7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6:44.137" v="403" actId="1076"/>
          <ac:spMkLst>
            <pc:docMk/>
            <pc:sldMk cId="0" sldId="278"/>
            <ac:spMk id="7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6:47.730" v="405" actId="122"/>
          <ac:spMkLst>
            <pc:docMk/>
            <pc:sldMk cId="0" sldId="278"/>
            <ac:spMk id="7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6:58.008" v="409" actId="1076"/>
          <ac:spMkLst>
            <pc:docMk/>
            <pc:sldMk cId="0" sldId="278"/>
            <ac:spMk id="8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6:56.122" v="408" actId="1076"/>
          <ac:spMkLst>
            <pc:docMk/>
            <pc:sldMk cId="0" sldId="278"/>
            <ac:spMk id="82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37:05.007" v="411" actId="478"/>
          <ac:spMkLst>
            <pc:docMk/>
            <pc:sldMk cId="0" sldId="278"/>
            <ac:spMk id="86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37:04.548" v="410" actId="478"/>
          <ac:spMkLst>
            <pc:docMk/>
            <pc:sldMk cId="0" sldId="278"/>
            <ac:spMk id="87" creationId="{00000000-0000-0000-0000-000000000000}"/>
          </ac:spMkLst>
        </pc:spChg>
      </pc:sldChg>
      <pc:sldChg chg="addSp delSp modSp add del mod ord setBg">
        <pc:chgData name="Ginta Egle" userId="170a0e70-80ff-43af-9bcc-62b84e90088d" providerId="ADAL" clId="{76155B66-D442-4273-B140-91060E4649A9}" dt="2026-06-16T08:38:47.756" v="2053" actId="47"/>
        <pc:sldMkLst>
          <pc:docMk/>
          <pc:sldMk cId="0" sldId="279"/>
        </pc:sldMkLst>
        <pc:spChg chg="del">
          <ac:chgData name="Ginta Egle" userId="170a0e70-80ff-43af-9bcc-62b84e90088d" providerId="ADAL" clId="{76155B66-D442-4273-B140-91060E4649A9}" dt="2026-06-15T08:22:36.645" v="367" actId="478"/>
          <ac:spMkLst>
            <pc:docMk/>
            <pc:sldMk cId="0" sldId="279"/>
            <ac:spMk id="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22:37.545" v="368" actId="478"/>
          <ac:spMkLst>
            <pc:docMk/>
            <pc:sldMk cId="0" sldId="279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10:56.189" v="1741" actId="20577"/>
          <ac:spMkLst>
            <pc:docMk/>
            <pc:sldMk cId="0" sldId="279"/>
            <ac:spMk id="2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2:22:59.843" v="784" actId="20577"/>
          <ac:spMkLst>
            <pc:docMk/>
            <pc:sldMk cId="0" sldId="279"/>
            <ac:spMk id="2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35:58.918" v="385" actId="20577"/>
          <ac:spMkLst>
            <pc:docMk/>
            <pc:sldMk cId="0" sldId="279"/>
            <ac:spMk id="2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22:41.963" v="369" actId="1076"/>
          <ac:spMkLst>
            <pc:docMk/>
            <pc:sldMk cId="0" sldId="279"/>
            <ac:spMk id="27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08:22:35.129" v="366" actId="478"/>
          <ac:spMkLst>
            <pc:docMk/>
            <pc:sldMk cId="0" sldId="279"/>
            <ac:spMk id="2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2:15:40.734" v="744"/>
          <ac:spMkLst>
            <pc:docMk/>
            <pc:sldMk cId="0" sldId="279"/>
            <ac:spMk id="28" creationId="{6566E8CB-FC2F-BE4A-66AF-86DE0ADDF320}"/>
          </ac:spMkLst>
        </pc:spChg>
        <pc:spChg chg="mod">
          <ac:chgData name="Ginta Egle" userId="170a0e70-80ff-43af-9bcc-62b84e90088d" providerId="ADAL" clId="{76155B66-D442-4273-B140-91060E4649A9}" dt="2026-06-15T08:23:12.055" v="377" actId="1076"/>
          <ac:spMkLst>
            <pc:docMk/>
            <pc:sldMk cId="0" sldId="279"/>
            <ac:spMk id="3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23:14.214" v="378" actId="1076"/>
          <ac:spMkLst>
            <pc:docMk/>
            <pc:sldMk cId="0" sldId="279"/>
            <ac:spMk id="3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22:57.450" v="373" actId="1076"/>
          <ac:spMkLst>
            <pc:docMk/>
            <pc:sldMk cId="0" sldId="279"/>
            <ac:spMk id="3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23:01.773" v="374" actId="1076"/>
          <ac:spMkLst>
            <pc:docMk/>
            <pc:sldMk cId="0" sldId="279"/>
            <ac:spMk id="3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23:04.530" v="375" actId="1076"/>
          <ac:spMkLst>
            <pc:docMk/>
            <pc:sldMk cId="0" sldId="279"/>
            <ac:spMk id="3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08:23:06.681" v="376" actId="1076"/>
          <ac:spMkLst>
            <pc:docMk/>
            <pc:sldMk cId="0" sldId="279"/>
            <ac:spMk id="39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4:08:57.928" v="1693" actId="478"/>
          <ac:spMkLst>
            <pc:docMk/>
            <pc:sldMk cId="0" sldId="279"/>
            <ac:spMk id="4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2:15:40.734" v="744"/>
          <ac:spMkLst>
            <pc:docMk/>
            <pc:sldMk cId="0" sldId="279"/>
            <ac:spMk id="49" creationId="{D540AD61-3337-21A0-5ED6-5D0CCBC27144}"/>
          </ac:spMkLst>
        </pc:spChg>
        <pc:spChg chg="mod">
          <ac:chgData name="Ginta Egle" userId="170a0e70-80ff-43af-9bcc-62b84e90088d" providerId="ADAL" clId="{76155B66-D442-4273-B140-91060E4649A9}" dt="2026-06-15T12:15:40.734" v="744"/>
          <ac:spMkLst>
            <pc:docMk/>
            <pc:sldMk cId="0" sldId="279"/>
            <ac:spMk id="55" creationId="{0A9518A2-F772-DC0F-5440-93C2EC486F70}"/>
          </ac:spMkLst>
        </pc:spChg>
        <pc:spChg chg="mod">
          <ac:chgData name="Ginta Egle" userId="170a0e70-80ff-43af-9bcc-62b84e90088d" providerId="ADAL" clId="{76155B66-D442-4273-B140-91060E4649A9}" dt="2026-06-15T12:15:40.734" v="744"/>
          <ac:spMkLst>
            <pc:docMk/>
            <pc:sldMk cId="0" sldId="279"/>
            <ac:spMk id="63" creationId="{A8DE0575-65B0-CA09-F359-13D77949317B}"/>
          </ac:spMkLst>
        </pc:spChg>
        <pc:spChg chg="mod">
          <ac:chgData name="Ginta Egle" userId="170a0e70-80ff-43af-9bcc-62b84e90088d" providerId="ADAL" clId="{76155B66-D442-4273-B140-91060E4649A9}" dt="2026-06-15T12:15:40.734" v="744"/>
          <ac:spMkLst>
            <pc:docMk/>
            <pc:sldMk cId="0" sldId="279"/>
            <ac:spMk id="65" creationId="{9B46BA75-FAE9-56CF-6EFE-2139319511D5}"/>
          </ac:spMkLst>
        </pc:spChg>
        <pc:spChg chg="mod">
          <ac:chgData name="Ginta Egle" userId="170a0e70-80ff-43af-9bcc-62b84e90088d" providerId="ADAL" clId="{76155B66-D442-4273-B140-91060E4649A9}" dt="2026-06-15T12:15:40.734" v="744"/>
          <ac:spMkLst>
            <pc:docMk/>
            <pc:sldMk cId="0" sldId="279"/>
            <ac:spMk id="68" creationId="{A8FEFEA8-F918-72E4-D04B-BD0F60E2BC24}"/>
          </ac:spMkLst>
        </pc:spChg>
        <pc:spChg chg="mod">
          <ac:chgData name="Ginta Egle" userId="170a0e70-80ff-43af-9bcc-62b84e90088d" providerId="ADAL" clId="{76155B66-D442-4273-B140-91060E4649A9}" dt="2026-06-15T12:15:40.734" v="744"/>
          <ac:spMkLst>
            <pc:docMk/>
            <pc:sldMk cId="0" sldId="279"/>
            <ac:spMk id="73" creationId="{180F6FC5-DE4B-D2B3-26E5-FB60E1C84DE7}"/>
          </ac:spMkLst>
        </pc:spChg>
        <pc:spChg chg="mod">
          <ac:chgData name="Ginta Egle" userId="170a0e70-80ff-43af-9bcc-62b84e90088d" providerId="ADAL" clId="{76155B66-D442-4273-B140-91060E4649A9}" dt="2026-06-15T12:15:40.734" v="744"/>
          <ac:spMkLst>
            <pc:docMk/>
            <pc:sldMk cId="0" sldId="279"/>
            <ac:spMk id="76" creationId="{951A7D27-36F0-53D9-2F8C-F0EC587DB826}"/>
          </ac:spMkLst>
        </pc:spChg>
        <pc:spChg chg="mod">
          <ac:chgData name="Ginta Egle" userId="170a0e70-80ff-43af-9bcc-62b84e90088d" providerId="ADAL" clId="{76155B66-D442-4273-B140-91060E4649A9}" dt="2026-06-15T12:15:40.734" v="744"/>
          <ac:spMkLst>
            <pc:docMk/>
            <pc:sldMk cId="0" sldId="279"/>
            <ac:spMk id="77" creationId="{543B0515-382E-7D23-2C52-23DB32F69426}"/>
          </ac:spMkLst>
        </pc:spChg>
        <pc:spChg chg="mod">
          <ac:chgData name="Ginta Egle" userId="170a0e70-80ff-43af-9bcc-62b84e90088d" providerId="ADAL" clId="{76155B66-D442-4273-B140-91060E4649A9}" dt="2026-06-15T12:15:40.734" v="744"/>
          <ac:spMkLst>
            <pc:docMk/>
            <pc:sldMk cId="0" sldId="279"/>
            <ac:spMk id="79" creationId="{C46B13E2-3D78-769D-704A-606BD6A935F6}"/>
          </ac:spMkLst>
        </pc:spChg>
      </pc:sldChg>
      <pc:sldChg chg="new del">
        <pc:chgData name="Ginta Egle" userId="170a0e70-80ff-43af-9bcc-62b84e90088d" providerId="ADAL" clId="{76155B66-D442-4273-B140-91060E4649A9}" dt="2026-06-15T13:54:43.539" v="1546" actId="47"/>
        <pc:sldMkLst>
          <pc:docMk/>
          <pc:sldMk cId="3002820282" sldId="280"/>
        </pc:sldMkLst>
      </pc:sldChg>
      <pc:sldChg chg="addSp modSp new mod ord setBg">
        <pc:chgData name="Ginta Egle" userId="170a0e70-80ff-43af-9bcc-62b84e90088d" providerId="ADAL" clId="{76155B66-D442-4273-B140-91060E4649A9}" dt="2026-06-16T12:33:09.516" v="2294" actId="20577"/>
        <pc:sldMkLst>
          <pc:docMk/>
          <pc:sldMk cId="905231583" sldId="281"/>
        </pc:sldMkLst>
        <pc:spChg chg="add mod">
          <ac:chgData name="Ginta Egle" userId="170a0e70-80ff-43af-9bcc-62b84e90088d" providerId="ADAL" clId="{76155B66-D442-4273-B140-91060E4649A9}" dt="2026-06-15T13:25:41.974" v="1387" actId="1076"/>
          <ac:spMkLst>
            <pc:docMk/>
            <pc:sldMk cId="905231583" sldId="281"/>
            <ac:spMk id="2" creationId="{B04C6540-D819-0D04-1F1E-50BBF244DC4C}"/>
          </ac:spMkLst>
        </pc:spChg>
        <pc:spChg chg="add mod">
          <ac:chgData name="Ginta Egle" userId="170a0e70-80ff-43af-9bcc-62b84e90088d" providerId="ADAL" clId="{76155B66-D442-4273-B140-91060E4649A9}" dt="2026-06-16T12:33:09.516" v="2294" actId="20577"/>
          <ac:spMkLst>
            <pc:docMk/>
            <pc:sldMk cId="905231583" sldId="281"/>
            <ac:spMk id="3" creationId="{F48685AD-6FC1-6B8E-A3E8-EE58A9A9C47E}"/>
          </ac:spMkLst>
        </pc:spChg>
      </pc:sldChg>
      <pc:sldChg chg="delSp modSp add mod setBg">
        <pc:chgData name="Ginta Egle" userId="170a0e70-80ff-43af-9bcc-62b84e90088d" providerId="ADAL" clId="{76155B66-D442-4273-B140-91060E4649A9}" dt="2026-06-15T14:05:01.531" v="1651" actId="2711"/>
        <pc:sldMkLst>
          <pc:docMk/>
          <pc:sldMk cId="0" sldId="282"/>
        </pc:sldMkLst>
        <pc:spChg chg="del">
          <ac:chgData name="Ginta Egle" userId="170a0e70-80ff-43af-9bcc-62b84e90088d" providerId="ADAL" clId="{76155B66-D442-4273-B140-91060E4649A9}" dt="2026-06-15T10:08:58.501" v="659" actId="478"/>
          <ac:spMkLst>
            <pc:docMk/>
            <pc:sldMk cId="0" sldId="282"/>
            <ac:spMk id="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0:08:56.723" v="658" actId="478"/>
          <ac:spMkLst>
            <pc:docMk/>
            <pc:sldMk cId="0" sldId="282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01.531" v="1651" actId="2711"/>
          <ac:spMkLst>
            <pc:docMk/>
            <pc:sldMk cId="0" sldId="282"/>
            <ac:spMk id="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01.531" v="1651" actId="2711"/>
          <ac:spMkLst>
            <pc:docMk/>
            <pc:sldMk cId="0" sldId="282"/>
            <ac:spMk id="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01.531" v="1651" actId="2711"/>
          <ac:spMkLst>
            <pc:docMk/>
            <pc:sldMk cId="0" sldId="282"/>
            <ac:spMk id="1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01.531" v="1651" actId="2711"/>
          <ac:spMkLst>
            <pc:docMk/>
            <pc:sldMk cId="0" sldId="282"/>
            <ac:spMk id="1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01.531" v="1651" actId="2711"/>
          <ac:spMkLst>
            <pc:docMk/>
            <pc:sldMk cId="0" sldId="282"/>
            <ac:spMk id="19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0:07:24.439" v="631" actId="478"/>
          <ac:spMkLst>
            <pc:docMk/>
            <pc:sldMk cId="0" sldId="282"/>
            <ac:spMk id="6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7:29.904" v="632" actId="1076"/>
          <ac:spMkLst>
            <pc:docMk/>
            <pc:sldMk cId="0" sldId="282"/>
            <ac:spMk id="61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0:07:32.331" v="633" actId="478"/>
          <ac:spMkLst>
            <pc:docMk/>
            <pc:sldMk cId="0" sldId="282"/>
            <ac:spMk id="6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7:39.215" v="634" actId="14100"/>
          <ac:spMkLst>
            <pc:docMk/>
            <pc:sldMk cId="0" sldId="282"/>
            <ac:spMk id="6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01.531" v="1651" actId="2711"/>
          <ac:spMkLst>
            <pc:docMk/>
            <pc:sldMk cId="0" sldId="282"/>
            <ac:spMk id="6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7:58.767" v="640" actId="1076"/>
          <ac:spMkLst>
            <pc:docMk/>
            <pc:sldMk cId="0" sldId="282"/>
            <ac:spMk id="6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7:20.156" v="630" actId="1076"/>
          <ac:spMkLst>
            <pc:docMk/>
            <pc:sldMk cId="0" sldId="282"/>
            <ac:spMk id="6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8:05.427" v="642" actId="14100"/>
          <ac:spMkLst>
            <pc:docMk/>
            <pc:sldMk cId="0" sldId="282"/>
            <ac:spMk id="7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8:13.069" v="643" actId="1076"/>
          <ac:spMkLst>
            <pc:docMk/>
            <pc:sldMk cId="0" sldId="282"/>
            <ac:spMk id="7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7:20.156" v="630" actId="1076"/>
          <ac:spMkLst>
            <pc:docMk/>
            <pc:sldMk cId="0" sldId="282"/>
            <ac:spMk id="7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8:17.758" v="644" actId="14100"/>
          <ac:spMkLst>
            <pc:docMk/>
            <pc:sldMk cId="0" sldId="282"/>
            <ac:spMk id="7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8:27.137" v="648" actId="1076"/>
          <ac:spMkLst>
            <pc:docMk/>
            <pc:sldMk cId="0" sldId="282"/>
            <ac:spMk id="7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01.531" v="1651" actId="2711"/>
          <ac:spMkLst>
            <pc:docMk/>
            <pc:sldMk cId="0" sldId="282"/>
            <ac:spMk id="7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7:20.156" v="630" actId="1076"/>
          <ac:spMkLst>
            <pc:docMk/>
            <pc:sldMk cId="0" sldId="282"/>
            <ac:spMk id="7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8:30.335" v="649" actId="14100"/>
          <ac:spMkLst>
            <pc:docMk/>
            <pc:sldMk cId="0" sldId="282"/>
            <ac:spMk id="7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8:39.788" v="653" actId="1076"/>
          <ac:spMkLst>
            <pc:docMk/>
            <pc:sldMk cId="0" sldId="282"/>
            <ac:spMk id="7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7:20.156" v="630" actId="1076"/>
          <ac:spMkLst>
            <pc:docMk/>
            <pc:sldMk cId="0" sldId="282"/>
            <ac:spMk id="8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8:46.488" v="655" actId="14100"/>
          <ac:spMkLst>
            <pc:docMk/>
            <pc:sldMk cId="0" sldId="282"/>
            <ac:spMk id="8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8:51.575" v="657" actId="1076"/>
          <ac:spMkLst>
            <pc:docMk/>
            <pc:sldMk cId="0" sldId="282"/>
            <ac:spMk id="8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01.531" v="1651" actId="2711"/>
          <ac:spMkLst>
            <pc:docMk/>
            <pc:sldMk cId="0" sldId="282"/>
            <ac:spMk id="8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6:40" v="629" actId="1076"/>
          <ac:spMkLst>
            <pc:docMk/>
            <pc:sldMk cId="0" sldId="282"/>
            <ac:spMk id="8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01.531" v="1651" actId="2711"/>
          <ac:spMkLst>
            <pc:docMk/>
            <pc:sldMk cId="0" sldId="282"/>
            <ac:spMk id="8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5:01.531" v="1651" actId="2711"/>
          <ac:spMkLst>
            <pc:docMk/>
            <pc:sldMk cId="0" sldId="282"/>
            <ac:spMk id="8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6:40" v="629" actId="1076"/>
          <ac:spMkLst>
            <pc:docMk/>
            <pc:sldMk cId="0" sldId="282"/>
            <ac:spMk id="8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0:06:40" v="629" actId="1076"/>
          <ac:spMkLst>
            <pc:docMk/>
            <pc:sldMk cId="0" sldId="282"/>
            <ac:spMk id="90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0:06:27.160" v="625" actId="478"/>
          <ac:spMkLst>
            <pc:docMk/>
            <pc:sldMk cId="0" sldId="282"/>
            <ac:spMk id="91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0:06:26.228" v="624" actId="478"/>
          <ac:spMkLst>
            <pc:docMk/>
            <pc:sldMk cId="0" sldId="282"/>
            <ac:spMk id="92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0:06:31.195" v="628" actId="478"/>
          <ac:spMkLst>
            <pc:docMk/>
            <pc:sldMk cId="0" sldId="282"/>
            <ac:spMk id="93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0:06:30.498" v="627" actId="478"/>
          <ac:spMkLst>
            <pc:docMk/>
            <pc:sldMk cId="0" sldId="282"/>
            <ac:spMk id="94" creationId="{00000000-0000-0000-0000-000000000000}"/>
          </ac:spMkLst>
        </pc:spChg>
      </pc:sldChg>
      <pc:sldChg chg="addSp delSp modSp add del mod modShow">
        <pc:chgData name="Ginta Egle" userId="170a0e70-80ff-43af-9bcc-62b84e90088d" providerId="ADAL" clId="{76155B66-D442-4273-B140-91060E4649A9}" dt="2026-06-16T12:33:26.382" v="2298" actId="20577"/>
        <pc:sldMkLst>
          <pc:docMk/>
          <pc:sldMk cId="98251037" sldId="283"/>
        </pc:sldMkLst>
        <pc:spChg chg="mod">
          <ac:chgData name="Ginta Egle" userId="170a0e70-80ff-43af-9bcc-62b84e90088d" providerId="ADAL" clId="{76155B66-D442-4273-B140-91060E4649A9}" dt="2026-06-16T11:49:22.641" v="2131" actId="2711"/>
          <ac:spMkLst>
            <pc:docMk/>
            <pc:sldMk cId="98251037" sldId="283"/>
            <ac:spMk id="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9:22.641" v="2131" actId="2711"/>
          <ac:spMkLst>
            <pc:docMk/>
            <pc:sldMk cId="98251037" sldId="283"/>
            <ac:spMk id="4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2:16:00.254" v="747" actId="478"/>
          <ac:spMkLst>
            <pc:docMk/>
            <pc:sldMk cId="98251037" sldId="283"/>
            <ac:spMk id="6" creationId="{9CA9D4A8-B9E5-E811-2AEC-3A29DFBBCBB9}"/>
          </ac:spMkLst>
        </pc:spChg>
        <pc:spChg chg="del">
          <ac:chgData name="Ginta Egle" userId="170a0e70-80ff-43af-9bcc-62b84e90088d" providerId="ADAL" clId="{76155B66-D442-4273-B140-91060E4649A9}" dt="2026-06-15T12:16:00.254" v="747" actId="478"/>
          <ac:spMkLst>
            <pc:docMk/>
            <pc:sldMk cId="98251037" sldId="283"/>
            <ac:spMk id="8" creationId="{4E60A54D-DF08-C4D3-2BD4-F58887205860}"/>
          </ac:spMkLst>
        </pc:spChg>
        <pc:spChg chg="del">
          <ac:chgData name="Ginta Egle" userId="170a0e70-80ff-43af-9bcc-62b84e90088d" providerId="ADAL" clId="{76155B66-D442-4273-B140-91060E4649A9}" dt="2026-06-15T12:16:00.254" v="747" actId="478"/>
          <ac:spMkLst>
            <pc:docMk/>
            <pc:sldMk cId="98251037" sldId="283"/>
            <ac:spMk id="9" creationId="{D241ED0C-4652-F946-2AE1-6445A4F4F61A}"/>
          </ac:spMkLst>
        </pc:spChg>
        <pc:spChg chg="del">
          <ac:chgData name="Ginta Egle" userId="170a0e70-80ff-43af-9bcc-62b84e90088d" providerId="ADAL" clId="{76155B66-D442-4273-B140-91060E4649A9}" dt="2026-06-15T12:16:00.254" v="747" actId="478"/>
          <ac:spMkLst>
            <pc:docMk/>
            <pc:sldMk cId="98251037" sldId="283"/>
            <ac:spMk id="11" creationId="{6AEC8BF4-7A46-B57A-D1AC-F88C0EF223B0}"/>
          </ac:spMkLst>
        </pc:spChg>
        <pc:spChg chg="mod">
          <ac:chgData name="Ginta Egle" userId="170a0e70-80ff-43af-9bcc-62b84e90088d" providerId="ADAL" clId="{76155B66-D442-4273-B140-91060E4649A9}" dt="2026-06-16T11:49:22.641" v="2131" actId="2711"/>
          <ac:spMkLst>
            <pc:docMk/>
            <pc:sldMk cId="98251037" sldId="283"/>
            <ac:spMk id="17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2:16:00.254" v="747" actId="478"/>
          <ac:spMkLst>
            <pc:docMk/>
            <pc:sldMk cId="98251037" sldId="283"/>
            <ac:spMk id="18" creationId="{755B02C5-AD17-A7C6-35F1-06CF11D5B035}"/>
          </ac:spMkLst>
        </pc:spChg>
        <pc:spChg chg="del mod">
          <ac:chgData name="Ginta Egle" userId="170a0e70-80ff-43af-9bcc-62b84e90088d" providerId="ADAL" clId="{76155B66-D442-4273-B140-91060E4649A9}" dt="2026-06-16T11:57:20.638" v="2254" actId="478"/>
          <ac:spMkLst>
            <pc:docMk/>
            <pc:sldMk cId="98251037" sldId="283"/>
            <ac:spMk id="2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51:01.880" v="2194" actId="20577"/>
          <ac:spMkLst>
            <pc:docMk/>
            <pc:sldMk cId="98251037" sldId="283"/>
            <ac:spMk id="2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2:16:01.486" v="748"/>
          <ac:spMkLst>
            <pc:docMk/>
            <pc:sldMk cId="98251037" sldId="283"/>
            <ac:spMk id="24" creationId="{E61065F4-48F0-86B4-26E9-538534CD9F1E}"/>
          </ac:spMkLst>
        </pc:spChg>
        <pc:spChg chg="mod">
          <ac:chgData name="Ginta Egle" userId="170a0e70-80ff-43af-9bcc-62b84e90088d" providerId="ADAL" clId="{76155B66-D442-4273-B140-91060E4649A9}" dt="2026-06-15T12:16:01.486" v="748"/>
          <ac:spMkLst>
            <pc:docMk/>
            <pc:sldMk cId="98251037" sldId="283"/>
            <ac:spMk id="25" creationId="{E58C8E1C-6B3C-5BD7-F967-6AAE992EEC12}"/>
          </ac:spMkLst>
        </pc:spChg>
        <pc:spChg chg="mod">
          <ac:chgData name="Ginta Egle" userId="170a0e70-80ff-43af-9bcc-62b84e90088d" providerId="ADAL" clId="{76155B66-D442-4273-B140-91060E4649A9}" dt="2026-06-16T11:49:22.641" v="2131" actId="2711"/>
          <ac:spMkLst>
            <pc:docMk/>
            <pc:sldMk cId="98251037" sldId="283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50:14.087" v="2139" actId="403"/>
          <ac:spMkLst>
            <pc:docMk/>
            <pc:sldMk cId="98251037" sldId="283"/>
            <ac:spMk id="3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2:16:01.486" v="748"/>
          <ac:spMkLst>
            <pc:docMk/>
            <pc:sldMk cId="98251037" sldId="283"/>
            <ac:spMk id="30" creationId="{5307CFC0-8F93-4790-BEDF-54C76433DA72}"/>
          </ac:spMkLst>
        </pc:spChg>
        <pc:spChg chg="mod">
          <ac:chgData name="Ginta Egle" userId="170a0e70-80ff-43af-9bcc-62b84e90088d" providerId="ADAL" clId="{76155B66-D442-4273-B140-91060E4649A9}" dt="2026-06-15T12:16:01.486" v="748"/>
          <ac:spMkLst>
            <pc:docMk/>
            <pc:sldMk cId="98251037" sldId="283"/>
            <ac:spMk id="31" creationId="{812F01B7-7488-BABA-1FF6-EFCEDFDC8002}"/>
          </ac:spMkLst>
        </pc:spChg>
        <pc:spChg chg="mod">
          <ac:chgData name="Ginta Egle" userId="170a0e70-80ff-43af-9bcc-62b84e90088d" providerId="ADAL" clId="{76155B66-D442-4273-B140-91060E4649A9}" dt="2026-06-16T11:50:14.087" v="2139" actId="403"/>
          <ac:spMkLst>
            <pc:docMk/>
            <pc:sldMk cId="98251037" sldId="283"/>
            <ac:spMk id="3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50:14.087" v="2139" actId="403"/>
          <ac:spMkLst>
            <pc:docMk/>
            <pc:sldMk cId="98251037" sldId="283"/>
            <ac:spMk id="3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2:16:10.531" v="752" actId="20577"/>
          <ac:spMkLst>
            <pc:docMk/>
            <pc:sldMk cId="98251037" sldId="283"/>
            <ac:spMk id="34" creationId="{B4F1E23C-8CC0-BE5F-0B82-D9889D8F5770}"/>
          </ac:spMkLst>
        </pc:spChg>
        <pc:spChg chg="mod">
          <ac:chgData name="Ginta Egle" userId="170a0e70-80ff-43af-9bcc-62b84e90088d" providerId="ADAL" clId="{76155B66-D442-4273-B140-91060E4649A9}" dt="2026-06-16T11:49:22.641" v="2131" actId="2711"/>
          <ac:spMkLst>
            <pc:docMk/>
            <pc:sldMk cId="98251037" sldId="283"/>
            <ac:spMk id="3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2:16:01.486" v="748"/>
          <ac:spMkLst>
            <pc:docMk/>
            <pc:sldMk cId="98251037" sldId="283"/>
            <ac:spMk id="37" creationId="{5F8530C4-320A-A735-577B-FEEDF17117E2}"/>
          </ac:spMkLst>
        </pc:spChg>
        <pc:spChg chg="mod">
          <ac:chgData name="Ginta Egle" userId="170a0e70-80ff-43af-9bcc-62b84e90088d" providerId="ADAL" clId="{76155B66-D442-4273-B140-91060E4649A9}" dt="2026-06-16T11:50:14.087" v="2139" actId="403"/>
          <ac:spMkLst>
            <pc:docMk/>
            <pc:sldMk cId="98251037" sldId="283"/>
            <ac:spMk id="3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50:14.087" v="2139" actId="403"/>
          <ac:spMkLst>
            <pc:docMk/>
            <pc:sldMk cId="98251037" sldId="283"/>
            <ac:spMk id="4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50:34.559" v="2141" actId="1076"/>
          <ac:spMkLst>
            <pc:docMk/>
            <pc:sldMk cId="98251037" sldId="283"/>
            <ac:spMk id="4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50:30.343" v="2140" actId="1076"/>
          <ac:spMkLst>
            <pc:docMk/>
            <pc:sldMk cId="98251037" sldId="283"/>
            <ac:spMk id="4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9:22.641" v="2131" actId="2711"/>
          <ac:spMkLst>
            <pc:docMk/>
            <pc:sldMk cId="98251037" sldId="283"/>
            <ac:spMk id="4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9:22.641" v="2131" actId="2711"/>
          <ac:spMkLst>
            <pc:docMk/>
            <pc:sldMk cId="98251037" sldId="283"/>
            <ac:spMk id="4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2:16:01.486" v="748"/>
          <ac:spMkLst>
            <pc:docMk/>
            <pc:sldMk cId="98251037" sldId="283"/>
            <ac:spMk id="46" creationId="{4F806409-77FF-EBD4-8D8C-076A5A9EA403}"/>
          </ac:spMkLst>
        </pc:spChg>
        <pc:spChg chg="mod">
          <ac:chgData name="Ginta Egle" userId="170a0e70-80ff-43af-9bcc-62b84e90088d" providerId="ADAL" clId="{76155B66-D442-4273-B140-91060E4649A9}" dt="2026-06-16T11:50:14.087" v="2139" actId="403"/>
          <ac:spMkLst>
            <pc:docMk/>
            <pc:sldMk cId="98251037" sldId="283"/>
            <ac:spMk id="4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2:16:34.003" v="782" actId="20577"/>
          <ac:spMkLst>
            <pc:docMk/>
            <pc:sldMk cId="98251037" sldId="283"/>
            <ac:spMk id="49" creationId="{3F1877FB-E81F-BED6-46AE-776793E4DF47}"/>
          </ac:spMkLst>
        </pc:spChg>
        <pc:spChg chg="mod">
          <ac:chgData name="Ginta Egle" userId="170a0e70-80ff-43af-9bcc-62b84e90088d" providerId="ADAL" clId="{76155B66-D442-4273-B140-91060E4649A9}" dt="2026-06-16T11:50:14.087" v="2139" actId="403"/>
          <ac:spMkLst>
            <pc:docMk/>
            <pc:sldMk cId="98251037" sldId="283"/>
            <ac:spMk id="5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2:16:01.486" v="748"/>
          <ac:spMkLst>
            <pc:docMk/>
            <pc:sldMk cId="98251037" sldId="283"/>
            <ac:spMk id="51" creationId="{857A59C3-C64B-C3D4-ECA0-D410DED33C84}"/>
          </ac:spMkLst>
        </pc:spChg>
        <pc:spChg chg="mod">
          <ac:chgData name="Ginta Egle" userId="170a0e70-80ff-43af-9bcc-62b84e90088d" providerId="ADAL" clId="{76155B66-D442-4273-B140-91060E4649A9}" dt="2026-06-16T11:50:14.087" v="2139" actId="403"/>
          <ac:spMkLst>
            <pc:docMk/>
            <pc:sldMk cId="98251037" sldId="283"/>
            <ac:spMk id="5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2:16:01.486" v="748"/>
          <ac:spMkLst>
            <pc:docMk/>
            <pc:sldMk cId="98251037" sldId="283"/>
            <ac:spMk id="54" creationId="{AE5D2C96-DE19-9001-E905-F75133C65C80}"/>
          </ac:spMkLst>
        </pc:spChg>
        <pc:spChg chg="mod">
          <ac:chgData name="Ginta Egle" userId="170a0e70-80ff-43af-9bcc-62b84e90088d" providerId="ADAL" clId="{76155B66-D442-4273-B140-91060E4649A9}" dt="2026-06-16T11:49:45.436" v="2134" actId="207"/>
          <ac:spMkLst>
            <pc:docMk/>
            <pc:sldMk cId="98251037" sldId="283"/>
            <ac:spMk id="5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9:51.161" v="2136" actId="207"/>
          <ac:spMkLst>
            <pc:docMk/>
            <pc:sldMk cId="98251037" sldId="283"/>
            <ac:spMk id="5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10:44.114" v="1733" actId="20577"/>
          <ac:spMkLst>
            <pc:docMk/>
            <pc:sldMk cId="98251037" sldId="283"/>
            <ac:spMk id="59" creationId="{32B4076F-F7FC-CEEC-765A-5DD30DB4BD5C}"/>
          </ac:spMkLst>
        </pc:spChg>
        <pc:spChg chg="add mod">
          <ac:chgData name="Ginta Egle" userId="170a0e70-80ff-43af-9bcc-62b84e90088d" providerId="ADAL" clId="{76155B66-D442-4273-B140-91060E4649A9}" dt="2026-06-16T12:33:26.382" v="2298" actId="20577"/>
          <ac:spMkLst>
            <pc:docMk/>
            <pc:sldMk cId="98251037" sldId="283"/>
            <ac:spMk id="59" creationId="{77D9CC60-DDF0-A3D5-BD7C-7EFCC9FC7DD2}"/>
          </ac:spMkLst>
        </pc:spChg>
        <pc:spChg chg="mod">
          <ac:chgData name="Ginta Egle" userId="170a0e70-80ff-43af-9bcc-62b84e90088d" providerId="ADAL" clId="{76155B66-D442-4273-B140-91060E4649A9}" dt="2026-06-15T12:15:58.530" v="746" actId="1076"/>
          <ac:spMkLst>
            <pc:docMk/>
            <pc:sldMk cId="98251037" sldId="283"/>
            <ac:spMk id="60" creationId="{5DDE78D9-2711-E2B7-00AF-24178B3E69FB}"/>
          </ac:spMkLst>
        </pc:spChg>
        <pc:spChg chg="del">
          <ac:chgData name="Ginta Egle" userId="170a0e70-80ff-43af-9bcc-62b84e90088d" providerId="ADAL" clId="{76155B66-D442-4273-B140-91060E4649A9}" dt="2026-06-15T12:16:00.254" v="747" actId="478"/>
          <ac:spMkLst>
            <pc:docMk/>
            <pc:sldMk cId="98251037" sldId="283"/>
            <ac:spMk id="62" creationId="{B969DF44-44A5-FA8D-A14F-F0955A45EF39}"/>
          </ac:spMkLst>
        </pc:spChg>
        <pc:spChg chg="mod">
          <ac:chgData name="Ginta Egle" userId="170a0e70-80ff-43af-9bcc-62b84e90088d" providerId="ADAL" clId="{76155B66-D442-4273-B140-91060E4649A9}" dt="2026-06-15T12:16:01.486" v="748"/>
          <ac:spMkLst>
            <pc:docMk/>
            <pc:sldMk cId="98251037" sldId="283"/>
            <ac:spMk id="64" creationId="{7F16D247-E8E1-C3D3-EC83-FE8EDB7A97A3}"/>
          </ac:spMkLst>
        </pc:spChg>
        <pc:spChg chg="del">
          <ac:chgData name="Ginta Egle" userId="170a0e70-80ff-43af-9bcc-62b84e90088d" providerId="ADAL" clId="{76155B66-D442-4273-B140-91060E4649A9}" dt="2026-06-15T12:16:00.254" v="747" actId="478"/>
          <ac:spMkLst>
            <pc:docMk/>
            <pc:sldMk cId="98251037" sldId="283"/>
            <ac:spMk id="67" creationId="{2F8940B4-4637-E813-5B89-10C26C7171B3}"/>
          </ac:spMkLst>
        </pc:spChg>
        <pc:spChg chg="mod">
          <ac:chgData name="Ginta Egle" userId="170a0e70-80ff-43af-9bcc-62b84e90088d" providerId="ADAL" clId="{76155B66-D442-4273-B140-91060E4649A9}" dt="2026-06-15T13:00:19.225" v="804"/>
          <ac:spMkLst>
            <pc:docMk/>
            <pc:sldMk cId="98251037" sldId="283"/>
            <ac:spMk id="70" creationId="{3EEC1A5E-EA60-898A-0A8E-1BCF1DDA2655}"/>
          </ac:spMkLst>
        </pc:spChg>
        <pc:spChg chg="del">
          <ac:chgData name="Ginta Egle" userId="170a0e70-80ff-43af-9bcc-62b84e90088d" providerId="ADAL" clId="{76155B66-D442-4273-B140-91060E4649A9}" dt="2026-06-15T12:16:00.254" v="747" actId="478"/>
          <ac:spMkLst>
            <pc:docMk/>
            <pc:sldMk cId="98251037" sldId="283"/>
            <ac:spMk id="74" creationId="{F1CCAFB7-058A-DD24-53F3-89826E1ACDB1}"/>
          </ac:spMkLst>
        </pc:spChg>
        <pc:spChg chg="del">
          <ac:chgData name="Ginta Egle" userId="170a0e70-80ff-43af-9bcc-62b84e90088d" providerId="ADAL" clId="{76155B66-D442-4273-B140-91060E4649A9}" dt="2026-06-15T12:16:00.254" v="747" actId="478"/>
          <ac:spMkLst>
            <pc:docMk/>
            <pc:sldMk cId="98251037" sldId="283"/>
            <ac:spMk id="77" creationId="{F0648825-D4C9-875A-016B-94DB4D4F55D7}"/>
          </ac:spMkLst>
        </pc:spChg>
        <pc:spChg chg="del">
          <ac:chgData name="Ginta Egle" userId="170a0e70-80ff-43af-9bcc-62b84e90088d" providerId="ADAL" clId="{76155B66-D442-4273-B140-91060E4649A9}" dt="2026-06-15T12:16:00.254" v="747" actId="478"/>
          <ac:spMkLst>
            <pc:docMk/>
            <pc:sldMk cId="98251037" sldId="283"/>
            <ac:spMk id="83" creationId="{941F2991-02BD-9EF6-F3E4-A46D71EE9A42}"/>
          </ac:spMkLst>
        </pc:spChg>
        <pc:spChg chg="mod">
          <ac:chgData name="Ginta Egle" userId="170a0e70-80ff-43af-9bcc-62b84e90088d" providerId="ADAL" clId="{76155B66-D442-4273-B140-91060E4649A9}" dt="2026-06-15T13:00:19.225" v="804"/>
          <ac:spMkLst>
            <pc:docMk/>
            <pc:sldMk cId="98251037" sldId="283"/>
            <ac:spMk id="86" creationId="{2DD025AF-2641-29F3-BE00-2CDB721739FF}"/>
          </ac:spMkLst>
        </pc:spChg>
        <pc:spChg chg="mod">
          <ac:chgData name="Ginta Egle" userId="170a0e70-80ff-43af-9bcc-62b84e90088d" providerId="ADAL" clId="{76155B66-D442-4273-B140-91060E4649A9}" dt="2026-06-15T14:08:32.857" v="1688" actId="2711"/>
          <ac:spMkLst>
            <pc:docMk/>
            <pc:sldMk cId="98251037" sldId="283"/>
            <ac:spMk id="88" creationId="{F7E0EF9B-2BE5-E4A1-05FF-9EE9E055E5AC}"/>
          </ac:spMkLst>
        </pc:spChg>
        <pc:spChg chg="mod">
          <ac:chgData name="Ginta Egle" userId="170a0e70-80ff-43af-9bcc-62b84e90088d" providerId="ADAL" clId="{76155B66-D442-4273-B140-91060E4649A9}" dt="2026-06-15T14:08:32.857" v="1688" actId="2711"/>
          <ac:spMkLst>
            <pc:docMk/>
            <pc:sldMk cId="98251037" sldId="283"/>
            <ac:spMk id="89" creationId="{0EEAB6D2-5AC7-4D21-C08A-FA7571BA4217}"/>
          </ac:spMkLst>
        </pc:spChg>
        <pc:spChg chg="mod">
          <ac:chgData name="Ginta Egle" userId="170a0e70-80ff-43af-9bcc-62b84e90088d" providerId="ADAL" clId="{76155B66-D442-4273-B140-91060E4649A9}" dt="2026-06-15T14:08:32.857" v="1688" actId="2711"/>
          <ac:spMkLst>
            <pc:docMk/>
            <pc:sldMk cId="98251037" sldId="283"/>
            <ac:spMk id="91" creationId="{5B927EF0-E1CE-7DCE-AEC1-B7046A601A0F}"/>
          </ac:spMkLst>
        </pc:spChg>
        <pc:spChg chg="mod">
          <ac:chgData name="Ginta Egle" userId="170a0e70-80ff-43af-9bcc-62b84e90088d" providerId="ADAL" clId="{76155B66-D442-4273-B140-91060E4649A9}" dt="2026-06-15T13:00:19.225" v="804"/>
          <ac:spMkLst>
            <pc:docMk/>
            <pc:sldMk cId="98251037" sldId="283"/>
            <ac:spMk id="94" creationId="{29269D8E-76D4-5D12-EB9D-E3EA45810C34}"/>
          </ac:spMkLst>
        </pc:spChg>
        <pc:spChg chg="mod">
          <ac:chgData name="Ginta Egle" userId="170a0e70-80ff-43af-9bcc-62b84e90088d" providerId="ADAL" clId="{76155B66-D442-4273-B140-91060E4649A9}" dt="2026-06-15T13:00:19.225" v="804"/>
          <ac:spMkLst>
            <pc:docMk/>
            <pc:sldMk cId="98251037" sldId="283"/>
            <ac:spMk id="99" creationId="{4E24FEA5-C2D6-17B5-2D7B-B1D3966EDA41}"/>
          </ac:spMkLst>
        </pc:spChg>
        <pc:spChg chg="mod">
          <ac:chgData name="Ginta Egle" userId="170a0e70-80ff-43af-9bcc-62b84e90088d" providerId="ADAL" clId="{76155B66-D442-4273-B140-91060E4649A9}" dt="2026-06-15T13:10:53.482" v="1119" actId="1076"/>
          <ac:spMkLst>
            <pc:docMk/>
            <pc:sldMk cId="98251037" sldId="283"/>
            <ac:spMk id="102" creationId="{0D5BD44C-E2AF-4863-A95E-80BCCB1EDC44}"/>
          </ac:spMkLst>
        </pc:spChg>
        <pc:spChg chg="mod">
          <ac:chgData name="Ginta Egle" userId="170a0e70-80ff-43af-9bcc-62b84e90088d" providerId="ADAL" clId="{76155B66-D442-4273-B140-91060E4649A9}" dt="2026-06-15T14:08:32.857" v="1688" actId="2711"/>
          <ac:spMkLst>
            <pc:docMk/>
            <pc:sldMk cId="98251037" sldId="283"/>
            <ac:spMk id="103" creationId="{370D5711-67A1-E370-9172-AAB5878529DF}"/>
          </ac:spMkLst>
        </pc:spChg>
        <pc:spChg chg="mod">
          <ac:chgData name="Ginta Egle" userId="170a0e70-80ff-43af-9bcc-62b84e90088d" providerId="ADAL" clId="{76155B66-D442-4273-B140-91060E4649A9}" dt="2026-06-15T14:08:32.857" v="1688" actId="2711"/>
          <ac:spMkLst>
            <pc:docMk/>
            <pc:sldMk cId="98251037" sldId="283"/>
            <ac:spMk id="104" creationId="{45EA3E6F-72FE-5DB7-5441-2724995BA209}"/>
          </ac:spMkLst>
        </pc:spChg>
        <pc:spChg chg="mod">
          <ac:chgData name="Ginta Egle" userId="170a0e70-80ff-43af-9bcc-62b84e90088d" providerId="ADAL" clId="{76155B66-D442-4273-B140-91060E4649A9}" dt="2026-06-15T13:00:19.225" v="804"/>
          <ac:spMkLst>
            <pc:docMk/>
            <pc:sldMk cId="98251037" sldId="283"/>
            <ac:spMk id="106" creationId="{D75B27E9-16C1-3566-32C8-47A19D82C659}"/>
          </ac:spMkLst>
        </pc:spChg>
        <pc:spChg chg="mod">
          <ac:chgData name="Ginta Egle" userId="170a0e70-80ff-43af-9bcc-62b84e90088d" providerId="ADAL" clId="{76155B66-D442-4273-B140-91060E4649A9}" dt="2026-06-15T13:10:46.196" v="1116" actId="1076"/>
          <ac:spMkLst>
            <pc:docMk/>
            <pc:sldMk cId="98251037" sldId="283"/>
            <ac:spMk id="107" creationId="{4A29BFBC-DB3E-2FF5-F76D-A082C015F4FF}"/>
          </ac:spMkLst>
        </pc:spChg>
        <pc:spChg chg="mod">
          <ac:chgData name="Ginta Egle" userId="170a0e70-80ff-43af-9bcc-62b84e90088d" providerId="ADAL" clId="{76155B66-D442-4273-B140-91060E4649A9}" dt="2026-06-15T14:08:32.857" v="1688" actId="2711"/>
          <ac:spMkLst>
            <pc:docMk/>
            <pc:sldMk cId="98251037" sldId="283"/>
            <ac:spMk id="108" creationId="{138F464F-FDF2-1C43-6044-653EB0BAF075}"/>
          </ac:spMkLst>
        </pc:spChg>
        <pc:spChg chg="mod">
          <ac:chgData name="Ginta Egle" userId="170a0e70-80ff-43af-9bcc-62b84e90088d" providerId="ADAL" clId="{76155B66-D442-4273-B140-91060E4649A9}" dt="2026-06-15T13:11:09.669" v="1126" actId="123"/>
          <ac:spMkLst>
            <pc:docMk/>
            <pc:sldMk cId="98251037" sldId="283"/>
            <ac:spMk id="109" creationId="{34F602C9-A344-0318-6550-D7D1B1FC71A5}"/>
          </ac:spMkLst>
        </pc:spChg>
        <pc:spChg chg="mod">
          <ac:chgData name="Ginta Egle" userId="170a0e70-80ff-43af-9bcc-62b84e90088d" providerId="ADAL" clId="{76155B66-D442-4273-B140-91060E4649A9}" dt="2026-06-15T13:00:19.225" v="804"/>
          <ac:spMkLst>
            <pc:docMk/>
            <pc:sldMk cId="98251037" sldId="283"/>
            <ac:spMk id="111" creationId="{897E771D-3F14-E069-A190-488D1EF8675E}"/>
          </ac:spMkLst>
        </pc:spChg>
        <pc:spChg chg="mod">
          <ac:chgData name="Ginta Egle" userId="170a0e70-80ff-43af-9bcc-62b84e90088d" providerId="ADAL" clId="{76155B66-D442-4273-B140-91060E4649A9}" dt="2026-06-15T13:10:38.567" v="1113" actId="1076"/>
          <ac:spMkLst>
            <pc:docMk/>
            <pc:sldMk cId="98251037" sldId="283"/>
            <ac:spMk id="112" creationId="{3F93968A-9C8B-E950-68DC-12897C77361C}"/>
          </ac:spMkLst>
        </pc:spChg>
        <pc:spChg chg="mod">
          <ac:chgData name="Ginta Egle" userId="170a0e70-80ff-43af-9bcc-62b84e90088d" providerId="ADAL" clId="{76155B66-D442-4273-B140-91060E4649A9}" dt="2026-06-15T13:10:18.954" v="1105" actId="27636"/>
          <ac:spMkLst>
            <pc:docMk/>
            <pc:sldMk cId="98251037" sldId="283"/>
            <ac:spMk id="113" creationId="{72A6377B-F50E-BC66-C592-0C4418B96A1F}"/>
          </ac:spMkLst>
        </pc:spChg>
        <pc:spChg chg="mod">
          <ac:chgData name="Ginta Egle" userId="170a0e70-80ff-43af-9bcc-62b84e90088d" providerId="ADAL" clId="{76155B66-D442-4273-B140-91060E4649A9}" dt="2026-06-15T14:08:32.857" v="1688" actId="2711"/>
          <ac:spMkLst>
            <pc:docMk/>
            <pc:sldMk cId="98251037" sldId="283"/>
            <ac:spMk id="114" creationId="{777CEA2F-5986-0C2B-8D39-C84D248D59AC}"/>
          </ac:spMkLst>
        </pc:spChg>
        <pc:spChg chg="mod">
          <ac:chgData name="Ginta Egle" userId="170a0e70-80ff-43af-9bcc-62b84e90088d" providerId="ADAL" clId="{76155B66-D442-4273-B140-91060E4649A9}" dt="2026-06-15T13:10:31.409" v="1110" actId="1076"/>
          <ac:spMkLst>
            <pc:docMk/>
            <pc:sldMk cId="98251037" sldId="283"/>
            <ac:spMk id="117" creationId="{43C69FBF-5DBE-6F1D-DBDB-0F39F21E989D}"/>
          </ac:spMkLst>
        </pc:spChg>
        <pc:spChg chg="mod">
          <ac:chgData name="Ginta Egle" userId="170a0e70-80ff-43af-9bcc-62b84e90088d" providerId="ADAL" clId="{76155B66-D442-4273-B140-91060E4649A9}" dt="2026-06-15T13:10:22.208" v="1106" actId="1076"/>
          <ac:spMkLst>
            <pc:docMk/>
            <pc:sldMk cId="98251037" sldId="283"/>
            <ac:spMk id="118" creationId="{38E2BD9F-8387-7A67-C96C-D45C53AAE2D0}"/>
          </ac:spMkLst>
        </pc:spChg>
        <pc:spChg chg="mod">
          <ac:chgData name="Ginta Egle" userId="170a0e70-80ff-43af-9bcc-62b84e90088d" providerId="ADAL" clId="{76155B66-D442-4273-B140-91060E4649A9}" dt="2026-06-15T14:08:32.857" v="1688" actId="2711"/>
          <ac:spMkLst>
            <pc:docMk/>
            <pc:sldMk cId="98251037" sldId="283"/>
            <ac:spMk id="119" creationId="{FCA8B045-7952-EECE-32EA-E949ED53FD11}"/>
          </ac:spMkLst>
        </pc:spChg>
        <pc:spChg chg="mod">
          <ac:chgData name="Ginta Egle" userId="170a0e70-80ff-43af-9bcc-62b84e90088d" providerId="ADAL" clId="{76155B66-D442-4273-B140-91060E4649A9}" dt="2026-06-15T14:08:32.920" v="1690" actId="27636"/>
          <ac:spMkLst>
            <pc:docMk/>
            <pc:sldMk cId="98251037" sldId="283"/>
            <ac:spMk id="120" creationId="{CC494FA2-45AA-E5E5-9BFD-EA329D6DC1FE}"/>
          </ac:spMkLst>
        </pc:spChg>
        <pc:spChg chg="mod">
          <ac:chgData name="Ginta Egle" userId="170a0e70-80ff-43af-9bcc-62b84e90088d" providerId="ADAL" clId="{76155B66-D442-4273-B140-91060E4649A9}" dt="2026-06-15T13:17:09.700" v="1257"/>
          <ac:spMkLst>
            <pc:docMk/>
            <pc:sldMk cId="98251037" sldId="283"/>
            <ac:spMk id="123" creationId="{CD7832E6-9C65-36CF-ECBC-A9708C3E104D}"/>
          </ac:spMkLst>
        </pc:spChg>
        <pc:spChg chg="mod">
          <ac:chgData name="Ginta Egle" userId="170a0e70-80ff-43af-9bcc-62b84e90088d" providerId="ADAL" clId="{76155B66-D442-4273-B140-91060E4649A9}" dt="2026-06-15T14:08:32.857" v="1688" actId="2711"/>
          <ac:spMkLst>
            <pc:docMk/>
            <pc:sldMk cId="98251037" sldId="283"/>
            <ac:spMk id="124" creationId="{0137EBD1-1C78-B7FE-F868-E2D37592BEE7}"/>
          </ac:spMkLst>
        </pc:spChg>
        <pc:spChg chg="mod">
          <ac:chgData name="Ginta Egle" userId="170a0e70-80ff-43af-9bcc-62b84e90088d" providerId="ADAL" clId="{76155B66-D442-4273-B140-91060E4649A9}" dt="2026-06-15T13:11:33.792" v="1150" actId="20577"/>
          <ac:spMkLst>
            <pc:docMk/>
            <pc:sldMk cId="98251037" sldId="283"/>
            <ac:spMk id="126" creationId="{AC49DD17-F2DB-1591-3BB8-7F763493CC7E}"/>
          </ac:spMkLst>
        </pc:spChg>
        <pc:spChg chg="mod">
          <ac:chgData name="Ginta Egle" userId="170a0e70-80ff-43af-9bcc-62b84e90088d" providerId="ADAL" clId="{76155B66-D442-4273-B140-91060E4649A9}" dt="2026-06-15T14:08:32.920" v="1689" actId="27636"/>
          <ac:spMkLst>
            <pc:docMk/>
            <pc:sldMk cId="98251037" sldId="283"/>
            <ac:spMk id="130" creationId="{15B90069-59A5-19AC-3BC9-1411CFD6AFA8}"/>
          </ac:spMkLst>
        </pc:spChg>
        <pc:spChg chg="del">
          <ac:chgData name="Ginta Egle" userId="170a0e70-80ff-43af-9bcc-62b84e90088d" providerId="ADAL" clId="{76155B66-D442-4273-B140-91060E4649A9}" dt="2026-06-15T13:11:20.763" v="1127" actId="478"/>
          <ac:spMkLst>
            <pc:docMk/>
            <pc:sldMk cId="98251037" sldId="283"/>
            <ac:spMk id="131" creationId="{FC84C057-4B5A-E0F1-AE13-4D5920A62A2D}"/>
          </ac:spMkLst>
        </pc:spChg>
        <pc:spChg chg="del mod">
          <ac:chgData name="Ginta Egle" userId="170a0e70-80ff-43af-9bcc-62b84e90088d" providerId="ADAL" clId="{76155B66-D442-4273-B140-91060E4649A9}" dt="2026-06-15T13:11:24.603" v="1130" actId="478"/>
          <ac:spMkLst>
            <pc:docMk/>
            <pc:sldMk cId="98251037" sldId="283"/>
            <ac:spMk id="132" creationId="{8989720C-3D8D-880C-FCC0-6FE15E697976}"/>
          </ac:spMkLst>
        </pc:spChg>
        <pc:grpChg chg="del mod">
          <ac:chgData name="Ginta Egle" userId="170a0e70-80ff-43af-9bcc-62b84e90088d" providerId="ADAL" clId="{76155B66-D442-4273-B140-91060E4649A9}" dt="2026-06-15T13:00:17.693" v="803" actId="478"/>
          <ac:grpSpMkLst>
            <pc:docMk/>
            <pc:sldMk cId="98251037" sldId="283"/>
            <ac:grpSpMk id="3" creationId="{1ADE65EB-B35A-F750-DCB5-92D76178F418}"/>
          </ac:grpSpMkLst>
        </pc:grpChg>
        <pc:grpChg chg="add del mod">
          <ac:chgData name="Ginta Egle" userId="170a0e70-80ff-43af-9bcc-62b84e90088d" providerId="ADAL" clId="{76155B66-D442-4273-B140-91060E4649A9}" dt="2026-06-16T08:26:48.632" v="2050" actId="478"/>
          <ac:grpSpMkLst>
            <pc:docMk/>
            <pc:sldMk cId="98251037" sldId="283"/>
            <ac:grpSpMk id="69" creationId="{7B80CD4F-77A8-76DF-3E4C-45B36A489070}"/>
          </ac:grpSpMkLst>
        </pc:grpChg>
        <pc:picChg chg="add del mod">
          <ac:chgData name="Ginta Egle" userId="170a0e70-80ff-43af-9bcc-62b84e90088d" providerId="ADAL" clId="{76155B66-D442-4273-B140-91060E4649A9}" dt="2026-06-16T08:26:47.085" v="2049" actId="931"/>
          <ac:picMkLst>
            <pc:docMk/>
            <pc:sldMk cId="98251037" sldId="283"/>
            <ac:picMk id="4" creationId="{CF95266C-F3ED-4A6B-C512-A5997D3AB428}"/>
          </ac:picMkLst>
        </pc:picChg>
      </pc:sldChg>
      <pc:sldChg chg="new del">
        <pc:chgData name="Ginta Egle" userId="170a0e70-80ff-43af-9bcc-62b84e90088d" providerId="ADAL" clId="{76155B66-D442-4273-B140-91060E4649A9}" dt="2026-06-15T13:00:03.770" v="800" actId="680"/>
        <pc:sldMkLst>
          <pc:docMk/>
          <pc:sldMk cId="1843831161" sldId="284"/>
        </pc:sldMkLst>
      </pc:sldChg>
      <pc:sldChg chg="modSp add mod">
        <pc:chgData name="Ginta Egle" userId="170a0e70-80ff-43af-9bcc-62b84e90088d" providerId="ADAL" clId="{76155B66-D442-4273-B140-91060E4649A9}" dt="2026-06-16T12:34:23.372" v="2308" actId="27636"/>
        <pc:sldMkLst>
          <pc:docMk/>
          <pc:sldMk cId="1981232578" sldId="284"/>
        </pc:sldMkLst>
        <pc:spChg chg="mod">
          <ac:chgData name="Ginta Egle" userId="170a0e70-80ff-43af-9bcc-62b84e90088d" providerId="ADAL" clId="{76155B66-D442-4273-B140-91060E4649A9}" dt="2026-06-16T12:34:23.372" v="2308" actId="27636"/>
          <ac:spMkLst>
            <pc:docMk/>
            <pc:sldMk cId="1981232578" sldId="284"/>
            <ac:spMk id="49" creationId="{B3A58121-8BFB-BB5F-7334-BC9730335564}"/>
          </ac:spMkLst>
        </pc:spChg>
        <pc:spChg chg="mod">
          <ac:chgData name="Ginta Egle" userId="170a0e70-80ff-43af-9bcc-62b84e90088d" providerId="ADAL" clId="{76155B66-D442-4273-B140-91060E4649A9}" dt="2026-06-16T12:33:40.067" v="2304" actId="20577"/>
          <ac:spMkLst>
            <pc:docMk/>
            <pc:sldMk cId="1981232578" sldId="284"/>
            <ac:spMk id="59" creationId="{F19D77D0-FDC0-7DFA-118D-B7BA78042BE2}"/>
          </ac:spMkLst>
        </pc:spChg>
        <pc:grpChg chg="mod">
          <ac:chgData name="Ginta Egle" userId="170a0e70-80ff-43af-9bcc-62b84e90088d" providerId="ADAL" clId="{76155B66-D442-4273-B140-91060E4649A9}" dt="2026-06-15T14:08:42.137" v="1691" actId="1076"/>
          <ac:grpSpMkLst>
            <pc:docMk/>
            <pc:sldMk cId="1981232578" sldId="284"/>
            <ac:grpSpMk id="3" creationId="{8E4C4335-5475-0D51-C312-AD1E8C14D36F}"/>
          </ac:grpSpMkLst>
        </pc:grpChg>
      </pc:sldChg>
      <pc:sldChg chg="addSp delSp modSp add del mod ord">
        <pc:chgData name="Ginta Egle" userId="170a0e70-80ff-43af-9bcc-62b84e90088d" providerId="ADAL" clId="{76155B66-D442-4273-B140-91060E4649A9}" dt="2026-06-16T08:46:12.457" v="2060" actId="47"/>
        <pc:sldMkLst>
          <pc:docMk/>
          <pc:sldMk cId="526049732" sldId="285"/>
        </pc:sldMkLst>
        <pc:spChg chg="mod">
          <ac:chgData name="Ginta Egle" userId="170a0e70-80ff-43af-9bcc-62b84e90088d" providerId="ADAL" clId="{76155B66-D442-4273-B140-91060E4649A9}" dt="2026-06-15T13:01:05.182" v="813" actId="1076"/>
          <ac:spMkLst>
            <pc:docMk/>
            <pc:sldMk cId="526049732" sldId="285"/>
            <ac:spMk id="4" creationId="{639643F4-A567-6A21-AE3C-FB3066EC51A4}"/>
          </ac:spMkLst>
        </pc:spChg>
        <pc:spChg chg="del">
          <ac:chgData name="Ginta Egle" userId="170a0e70-80ff-43af-9bcc-62b84e90088d" providerId="ADAL" clId="{76155B66-D442-4273-B140-91060E4649A9}" dt="2026-06-15T13:01:01.499" v="812" actId="478"/>
          <ac:spMkLst>
            <pc:docMk/>
            <pc:sldMk cId="526049732" sldId="285"/>
            <ac:spMk id="6" creationId="{06AB0DCF-9B1D-5CA8-BFC7-A8439FF0191C}"/>
          </ac:spMkLst>
        </pc:spChg>
        <pc:spChg chg="mod topLvl">
          <ac:chgData name="Ginta Egle" userId="170a0e70-80ff-43af-9bcc-62b84e90088d" providerId="ADAL" clId="{76155B66-D442-4273-B140-91060E4649A9}" dt="2026-06-15T13:01:09.803" v="814" actId="165"/>
          <ac:spMkLst>
            <pc:docMk/>
            <pc:sldMk cId="526049732" sldId="285"/>
            <ac:spMk id="9" creationId="{7EDE718B-A71D-83A8-5939-05227F9A1A77}"/>
          </ac:spMkLst>
        </pc:spChg>
        <pc:spChg chg="mod topLvl">
          <ac:chgData name="Ginta Egle" userId="170a0e70-80ff-43af-9bcc-62b84e90088d" providerId="ADAL" clId="{76155B66-D442-4273-B140-91060E4649A9}" dt="2026-06-15T13:01:09.803" v="814" actId="165"/>
          <ac:spMkLst>
            <pc:docMk/>
            <pc:sldMk cId="526049732" sldId="285"/>
            <ac:spMk id="10" creationId="{F2298058-3159-E979-1384-28E8C391A15A}"/>
          </ac:spMkLst>
        </pc:spChg>
        <pc:spChg chg="mod topLvl">
          <ac:chgData name="Ginta Egle" userId="170a0e70-80ff-43af-9bcc-62b84e90088d" providerId="ADAL" clId="{76155B66-D442-4273-B140-91060E4649A9}" dt="2026-06-15T14:08:24.437" v="1682" actId="2711"/>
          <ac:spMkLst>
            <pc:docMk/>
            <pc:sldMk cId="526049732" sldId="285"/>
            <ac:spMk id="12" creationId="{0E48DAA3-B53F-0B9F-D83A-C3B531FF1EBD}"/>
          </ac:spMkLst>
        </pc:spChg>
        <pc:spChg chg="mod topLvl">
          <ac:chgData name="Ginta Egle" userId="170a0e70-80ff-43af-9bcc-62b84e90088d" providerId="ADAL" clId="{76155B66-D442-4273-B140-91060E4649A9}" dt="2026-06-15T13:01:09.803" v="814" actId="165"/>
          <ac:spMkLst>
            <pc:docMk/>
            <pc:sldMk cId="526049732" sldId="285"/>
            <ac:spMk id="14" creationId="{1483B642-4023-F9F4-A8A2-45B0BE657254}"/>
          </ac:spMkLst>
        </pc:spChg>
        <pc:spChg chg="mod topLvl">
          <ac:chgData name="Ginta Egle" userId="170a0e70-80ff-43af-9bcc-62b84e90088d" providerId="ADAL" clId="{76155B66-D442-4273-B140-91060E4649A9}" dt="2026-06-15T13:01:09.803" v="814" actId="165"/>
          <ac:spMkLst>
            <pc:docMk/>
            <pc:sldMk cId="526049732" sldId="285"/>
            <ac:spMk id="15" creationId="{B61CE1CD-DBB0-7F50-C34B-89846CB4BF35}"/>
          </ac:spMkLst>
        </pc:spChg>
        <pc:spChg chg="mod">
          <ac:chgData name="Ginta Egle" userId="170a0e70-80ff-43af-9bcc-62b84e90088d" providerId="ADAL" clId="{76155B66-D442-4273-B140-91060E4649A9}" dt="2026-06-15T14:08:24.437" v="1682" actId="2711"/>
          <ac:spMkLst>
            <pc:docMk/>
            <pc:sldMk cId="526049732" sldId="285"/>
            <ac:spMk id="16" creationId="{D155C129-48E8-0899-3931-54A68B0738CA}"/>
          </ac:spMkLst>
        </pc:spChg>
        <pc:spChg chg="mod">
          <ac:chgData name="Ginta Egle" userId="170a0e70-80ff-43af-9bcc-62b84e90088d" providerId="ADAL" clId="{76155B66-D442-4273-B140-91060E4649A9}" dt="2026-06-15T14:08:24.437" v="1682" actId="2711"/>
          <ac:spMkLst>
            <pc:docMk/>
            <pc:sldMk cId="526049732" sldId="285"/>
            <ac:spMk id="19" creationId="{5C46BE9F-6E26-5E80-E288-75D98ED0A999}"/>
          </ac:spMkLst>
        </pc:spChg>
        <pc:spChg chg="mod">
          <ac:chgData name="Ginta Egle" userId="170a0e70-80ff-43af-9bcc-62b84e90088d" providerId="ADAL" clId="{76155B66-D442-4273-B140-91060E4649A9}" dt="2026-06-15T13:01:50.196" v="824" actId="1076"/>
          <ac:spMkLst>
            <pc:docMk/>
            <pc:sldMk cId="526049732" sldId="285"/>
            <ac:spMk id="20" creationId="{5CE96FF8-B61D-4094-E8C9-1507AFDA5BD8}"/>
          </ac:spMkLst>
        </pc:spChg>
        <pc:spChg chg="mod">
          <ac:chgData name="Ginta Egle" userId="170a0e70-80ff-43af-9bcc-62b84e90088d" providerId="ADAL" clId="{76155B66-D442-4273-B140-91060E4649A9}" dt="2026-06-15T14:08:24.484" v="1686" actId="27636"/>
          <ac:spMkLst>
            <pc:docMk/>
            <pc:sldMk cId="526049732" sldId="285"/>
            <ac:spMk id="22" creationId="{3D4DFB75-614F-EB12-29E7-0714FE675B7B}"/>
          </ac:spMkLst>
        </pc:spChg>
        <pc:spChg chg="mod">
          <ac:chgData name="Ginta Egle" userId="170a0e70-80ff-43af-9bcc-62b84e90088d" providerId="ADAL" clId="{76155B66-D442-4273-B140-91060E4649A9}" dt="2026-06-15T13:01:55.496" v="826" actId="1076"/>
          <ac:spMkLst>
            <pc:docMk/>
            <pc:sldMk cId="526049732" sldId="285"/>
            <ac:spMk id="23" creationId="{68ABF845-82B2-58BA-096F-2B8E0FB7AAEA}"/>
          </ac:spMkLst>
        </pc:spChg>
        <pc:spChg chg="mod">
          <ac:chgData name="Ginta Egle" userId="170a0e70-80ff-43af-9bcc-62b84e90088d" providerId="ADAL" clId="{76155B66-D442-4273-B140-91060E4649A9}" dt="2026-06-15T13:39:24.719" v="1522" actId="1076"/>
          <ac:spMkLst>
            <pc:docMk/>
            <pc:sldMk cId="526049732" sldId="285"/>
            <ac:spMk id="24" creationId="{DD577090-A0EC-8A6C-5D88-A3D46187DED5}"/>
          </ac:spMkLst>
        </pc:spChg>
        <pc:spChg chg="mod">
          <ac:chgData name="Ginta Egle" userId="170a0e70-80ff-43af-9bcc-62b84e90088d" providerId="ADAL" clId="{76155B66-D442-4273-B140-91060E4649A9}" dt="2026-06-15T14:08:24.437" v="1682" actId="2711"/>
          <ac:spMkLst>
            <pc:docMk/>
            <pc:sldMk cId="526049732" sldId="285"/>
            <ac:spMk id="25" creationId="{560BC44F-658F-8EB3-E591-8844411E8490}"/>
          </ac:spMkLst>
        </pc:spChg>
        <pc:spChg chg="mod">
          <ac:chgData name="Ginta Egle" userId="170a0e70-80ff-43af-9bcc-62b84e90088d" providerId="ADAL" clId="{76155B66-D442-4273-B140-91060E4649A9}" dt="2026-06-15T14:08:24.437" v="1682" actId="2711"/>
          <ac:spMkLst>
            <pc:docMk/>
            <pc:sldMk cId="526049732" sldId="285"/>
            <ac:spMk id="26" creationId="{378EA95C-0407-B321-1B19-A9AC0F991729}"/>
          </ac:spMkLst>
        </pc:spChg>
        <pc:spChg chg="mod topLvl">
          <ac:chgData name="Ginta Egle" userId="170a0e70-80ff-43af-9bcc-62b84e90088d" providerId="ADAL" clId="{76155B66-D442-4273-B140-91060E4649A9}" dt="2026-06-15T13:02:07.057" v="830" actId="1076"/>
          <ac:spMkLst>
            <pc:docMk/>
            <pc:sldMk cId="526049732" sldId="285"/>
            <ac:spMk id="27" creationId="{CE860E26-8338-DA5E-D933-CEFEBBB4CC28}"/>
          </ac:spMkLst>
        </pc:spChg>
        <pc:spChg chg="mod">
          <ac:chgData name="Ginta Egle" userId="170a0e70-80ff-43af-9bcc-62b84e90088d" providerId="ADAL" clId="{76155B66-D442-4273-B140-91060E4649A9}" dt="2026-06-15T14:08:24.484" v="1683" actId="27636"/>
          <ac:spMkLst>
            <pc:docMk/>
            <pc:sldMk cId="526049732" sldId="285"/>
            <ac:spMk id="28" creationId="{9977AF93-9B60-770C-033A-D5C033E6E8CB}"/>
          </ac:spMkLst>
        </pc:spChg>
        <pc:spChg chg="mod">
          <ac:chgData name="Ginta Egle" userId="170a0e70-80ff-43af-9bcc-62b84e90088d" providerId="ADAL" clId="{76155B66-D442-4273-B140-91060E4649A9}" dt="2026-06-15T13:02:13.214" v="832" actId="1076"/>
          <ac:spMkLst>
            <pc:docMk/>
            <pc:sldMk cId="526049732" sldId="285"/>
            <ac:spMk id="29" creationId="{4356C9CA-3691-A9B5-C442-0CC7EF28D7C5}"/>
          </ac:spMkLst>
        </pc:spChg>
        <pc:spChg chg="mod">
          <ac:chgData name="Ginta Egle" userId="170a0e70-80ff-43af-9bcc-62b84e90088d" providerId="ADAL" clId="{76155B66-D442-4273-B140-91060E4649A9}" dt="2026-06-15T14:08:24.499" v="1687" actId="27636"/>
          <ac:spMkLst>
            <pc:docMk/>
            <pc:sldMk cId="526049732" sldId="285"/>
            <ac:spMk id="30" creationId="{3DDA6FCE-1F99-4D56-54C9-7143E8F354DE}"/>
          </ac:spMkLst>
        </pc:spChg>
        <pc:spChg chg="mod topLvl">
          <ac:chgData name="Ginta Egle" userId="170a0e70-80ff-43af-9bcc-62b84e90088d" providerId="ADAL" clId="{76155B66-D442-4273-B140-91060E4649A9}" dt="2026-06-15T14:08:24.437" v="1682" actId="2711"/>
          <ac:spMkLst>
            <pc:docMk/>
            <pc:sldMk cId="526049732" sldId="285"/>
            <ac:spMk id="31" creationId="{D43E072D-050B-881C-BD9F-4A6338AC3D08}"/>
          </ac:spMkLst>
        </pc:spChg>
        <pc:spChg chg="mod">
          <ac:chgData name="Ginta Egle" userId="170a0e70-80ff-43af-9bcc-62b84e90088d" providerId="ADAL" clId="{76155B66-D442-4273-B140-91060E4649A9}" dt="2026-06-15T14:08:24.437" v="1682" actId="2711"/>
          <ac:spMkLst>
            <pc:docMk/>
            <pc:sldMk cId="526049732" sldId="285"/>
            <ac:spMk id="32" creationId="{2ACC4569-50A6-79EF-39C1-217C29FEFA79}"/>
          </ac:spMkLst>
        </pc:spChg>
        <pc:spChg chg="mod topLvl">
          <ac:chgData name="Ginta Egle" userId="170a0e70-80ff-43af-9bcc-62b84e90088d" providerId="ADAL" clId="{76155B66-D442-4273-B140-91060E4649A9}" dt="2026-06-15T14:08:24.437" v="1682" actId="2711"/>
          <ac:spMkLst>
            <pc:docMk/>
            <pc:sldMk cId="526049732" sldId="285"/>
            <ac:spMk id="33" creationId="{ED5B93AA-44FD-58AE-ABEE-8AC17CC8F7C6}"/>
          </ac:spMkLst>
        </pc:spChg>
        <pc:spChg chg="mod">
          <ac:chgData name="Ginta Egle" userId="170a0e70-80ff-43af-9bcc-62b84e90088d" providerId="ADAL" clId="{76155B66-D442-4273-B140-91060E4649A9}" dt="2026-06-15T14:08:24.484" v="1684" actId="27636"/>
          <ac:spMkLst>
            <pc:docMk/>
            <pc:sldMk cId="526049732" sldId="285"/>
            <ac:spMk id="34" creationId="{D5890411-EA42-2CCF-52E8-29A7C88AF4F5}"/>
          </ac:spMkLst>
        </pc:spChg>
        <pc:spChg chg="mod">
          <ac:chgData name="Ginta Egle" userId="170a0e70-80ff-43af-9bcc-62b84e90088d" providerId="ADAL" clId="{76155B66-D442-4273-B140-91060E4649A9}" dt="2026-06-15T13:06:14.157" v="900" actId="20577"/>
          <ac:spMkLst>
            <pc:docMk/>
            <pc:sldMk cId="526049732" sldId="285"/>
            <ac:spMk id="35" creationId="{3810953B-AAAB-B7C7-907B-220AC84C17DB}"/>
          </ac:spMkLst>
        </pc:spChg>
        <pc:spChg chg="mod">
          <ac:chgData name="Ginta Egle" userId="170a0e70-80ff-43af-9bcc-62b84e90088d" providerId="ADAL" clId="{76155B66-D442-4273-B140-91060E4649A9}" dt="2026-06-15T13:06:59.221" v="953" actId="20577"/>
          <ac:spMkLst>
            <pc:docMk/>
            <pc:sldMk cId="526049732" sldId="285"/>
            <ac:spMk id="36" creationId="{7044D74F-2595-25A6-D742-89211F8AD6BD}"/>
          </ac:spMkLst>
        </pc:spChg>
        <pc:spChg chg="mod">
          <ac:chgData name="Ginta Egle" userId="170a0e70-80ff-43af-9bcc-62b84e90088d" providerId="ADAL" clId="{76155B66-D442-4273-B140-91060E4649A9}" dt="2026-06-15T14:08:24.437" v="1682" actId="2711"/>
          <ac:spMkLst>
            <pc:docMk/>
            <pc:sldMk cId="526049732" sldId="285"/>
            <ac:spMk id="37" creationId="{B8A4A0C5-CE0A-0A17-0DC0-346FE0183BA9}"/>
          </ac:spMkLst>
        </pc:spChg>
        <pc:spChg chg="mod">
          <ac:chgData name="Ginta Egle" userId="170a0e70-80ff-43af-9bcc-62b84e90088d" providerId="ADAL" clId="{76155B66-D442-4273-B140-91060E4649A9}" dt="2026-06-15T13:08:14.140" v="984" actId="122"/>
          <ac:spMkLst>
            <pc:docMk/>
            <pc:sldMk cId="526049732" sldId="285"/>
            <ac:spMk id="39" creationId="{20028F44-68E2-6E73-8886-952A39A11A02}"/>
          </ac:spMkLst>
        </pc:spChg>
        <pc:spChg chg="mod">
          <ac:chgData name="Ginta Egle" userId="170a0e70-80ff-43af-9bcc-62b84e90088d" providerId="ADAL" clId="{76155B66-D442-4273-B140-91060E4649A9}" dt="2026-06-15T13:08:27.605" v="991" actId="113"/>
          <ac:spMkLst>
            <pc:docMk/>
            <pc:sldMk cId="526049732" sldId="285"/>
            <ac:spMk id="40" creationId="{D786CC84-3C41-EEA2-8C80-A0F5FBE83CB4}"/>
          </ac:spMkLst>
        </pc:spChg>
        <pc:spChg chg="mod topLvl">
          <ac:chgData name="Ginta Egle" userId="170a0e70-80ff-43af-9bcc-62b84e90088d" providerId="ADAL" clId="{76155B66-D442-4273-B140-91060E4649A9}" dt="2026-06-15T13:01:09.803" v="814" actId="165"/>
          <ac:spMkLst>
            <pc:docMk/>
            <pc:sldMk cId="526049732" sldId="285"/>
            <ac:spMk id="41" creationId="{664B84DE-240E-EED8-4DB3-DE1D6E0D4EBE}"/>
          </ac:spMkLst>
        </pc:spChg>
        <pc:spChg chg="mod">
          <ac:chgData name="Ginta Egle" userId="170a0e70-80ff-43af-9bcc-62b84e90088d" providerId="ADAL" clId="{76155B66-D442-4273-B140-91060E4649A9}" dt="2026-06-15T14:08:24.437" v="1682" actId="2711"/>
          <ac:spMkLst>
            <pc:docMk/>
            <pc:sldMk cId="526049732" sldId="285"/>
            <ac:spMk id="42" creationId="{7D0B8AD3-DD1A-FDC1-F3C2-07210E95CC1D}"/>
          </ac:spMkLst>
        </pc:spChg>
        <pc:spChg chg="mod">
          <ac:chgData name="Ginta Egle" userId="170a0e70-80ff-43af-9bcc-62b84e90088d" providerId="ADAL" clId="{76155B66-D442-4273-B140-91060E4649A9}" dt="2026-06-15T14:08:24.484" v="1685" actId="27636"/>
          <ac:spMkLst>
            <pc:docMk/>
            <pc:sldMk cId="526049732" sldId="285"/>
            <ac:spMk id="43" creationId="{3F4F2292-6C39-E9A9-87F1-5D22105681D5}"/>
          </ac:spMkLst>
        </pc:spChg>
        <pc:spChg chg="del">
          <ac:chgData name="Ginta Egle" userId="170a0e70-80ff-43af-9bcc-62b84e90088d" providerId="ADAL" clId="{76155B66-D442-4273-B140-91060E4649A9}" dt="2026-06-15T13:09:04.323" v="1003" actId="478"/>
          <ac:spMkLst>
            <pc:docMk/>
            <pc:sldMk cId="526049732" sldId="285"/>
            <ac:spMk id="44" creationId="{93ABFE2F-2963-2F13-6AF0-BC84468F02A2}"/>
          </ac:spMkLst>
        </pc:spChg>
        <pc:spChg chg="del">
          <ac:chgData name="Ginta Egle" userId="170a0e70-80ff-43af-9bcc-62b84e90088d" providerId="ADAL" clId="{76155B66-D442-4273-B140-91060E4649A9}" dt="2026-06-15T13:09:09.124" v="1006" actId="478"/>
          <ac:spMkLst>
            <pc:docMk/>
            <pc:sldMk cId="526049732" sldId="285"/>
            <ac:spMk id="45" creationId="{428A637F-120A-4F62-AFC7-53E8825F904B}"/>
          </ac:spMkLst>
        </pc:spChg>
        <pc:spChg chg="mod topLvl">
          <ac:chgData name="Ginta Egle" userId="170a0e70-80ff-43af-9bcc-62b84e90088d" providerId="ADAL" clId="{76155B66-D442-4273-B140-91060E4649A9}" dt="2026-06-15T13:01:09.803" v="814" actId="165"/>
          <ac:spMkLst>
            <pc:docMk/>
            <pc:sldMk cId="526049732" sldId="285"/>
            <ac:spMk id="46" creationId="{63539C6B-E605-2879-D274-FBDDE25F1E68}"/>
          </ac:spMkLst>
        </pc:spChg>
        <pc:spChg chg="del mod">
          <ac:chgData name="Ginta Egle" userId="170a0e70-80ff-43af-9bcc-62b84e90088d" providerId="ADAL" clId="{76155B66-D442-4273-B140-91060E4649A9}" dt="2026-06-15T13:09:06.426" v="1005" actId="478"/>
          <ac:spMkLst>
            <pc:docMk/>
            <pc:sldMk cId="526049732" sldId="285"/>
            <ac:spMk id="47" creationId="{77665C1F-2DC0-1159-CF77-FAA85AFB2016}"/>
          </ac:spMkLst>
        </pc:spChg>
        <pc:spChg chg="add mod">
          <ac:chgData name="Ginta Egle" userId="170a0e70-80ff-43af-9bcc-62b84e90088d" providerId="ADAL" clId="{76155B66-D442-4273-B140-91060E4649A9}" dt="2026-06-15T13:01:15.367" v="817" actId="571"/>
          <ac:spMkLst>
            <pc:docMk/>
            <pc:sldMk cId="526049732" sldId="285"/>
            <ac:spMk id="48" creationId="{66B825A1-8393-215D-3DF4-D54B601C06FE}"/>
          </ac:spMkLst>
        </pc:spChg>
        <pc:spChg chg="add mod">
          <ac:chgData name="Ginta Egle" userId="170a0e70-80ff-43af-9bcc-62b84e90088d" providerId="ADAL" clId="{76155B66-D442-4273-B140-91060E4649A9}" dt="2026-06-15T13:01:15.367" v="817" actId="571"/>
          <ac:spMkLst>
            <pc:docMk/>
            <pc:sldMk cId="526049732" sldId="285"/>
            <ac:spMk id="49" creationId="{5477BE14-A8E9-B6FA-5750-A65F83F300EC}"/>
          </ac:spMkLst>
        </pc:spChg>
        <pc:spChg chg="add mod">
          <ac:chgData name="Ginta Egle" userId="170a0e70-80ff-43af-9bcc-62b84e90088d" providerId="ADAL" clId="{76155B66-D442-4273-B140-91060E4649A9}" dt="2026-06-15T13:01:15.367" v="817" actId="571"/>
          <ac:spMkLst>
            <pc:docMk/>
            <pc:sldMk cId="526049732" sldId="285"/>
            <ac:spMk id="50" creationId="{2FFBF6AE-0964-0839-64EA-566E67492C03}"/>
          </ac:spMkLst>
        </pc:spChg>
        <pc:spChg chg="mod">
          <ac:chgData name="Ginta Egle" userId="170a0e70-80ff-43af-9bcc-62b84e90088d" providerId="ADAL" clId="{76155B66-D442-4273-B140-91060E4649A9}" dt="2026-06-15T14:10:38.106" v="1729" actId="20577"/>
          <ac:spMkLst>
            <pc:docMk/>
            <pc:sldMk cId="526049732" sldId="285"/>
            <ac:spMk id="59" creationId="{15519FE1-5EF0-8389-9A19-84FE470E6BA9}"/>
          </ac:spMkLst>
        </pc:spChg>
        <pc:grpChg chg="mod">
          <ac:chgData name="Ginta Egle" userId="170a0e70-80ff-43af-9bcc-62b84e90088d" providerId="ADAL" clId="{76155B66-D442-4273-B140-91060E4649A9}" dt="2026-06-15T13:00:54.050" v="811" actId="1076"/>
          <ac:grpSpMkLst>
            <pc:docMk/>
            <pc:sldMk cId="526049732" sldId="285"/>
            <ac:grpSpMk id="3" creationId="{ED117A59-8195-6BDB-89FB-0D403654B996}"/>
          </ac:grpSpMkLst>
        </pc:grpChg>
        <pc:grpChg chg="del">
          <ac:chgData name="Ginta Egle" userId="170a0e70-80ff-43af-9bcc-62b84e90088d" providerId="ADAL" clId="{76155B66-D442-4273-B140-91060E4649A9}" dt="2026-06-15T13:00:33.669" v="809" actId="478"/>
          <ac:grpSpMkLst>
            <pc:docMk/>
            <pc:sldMk cId="526049732" sldId="285"/>
            <ac:grpSpMk id="69" creationId="{69568556-9415-39E7-4830-B7C9681E807F}"/>
          </ac:grpSpMkLst>
        </pc:grpChg>
      </pc:sldChg>
      <pc:sldChg chg="addSp delSp modSp add del mod">
        <pc:chgData name="Ginta Egle" userId="170a0e70-80ff-43af-9bcc-62b84e90088d" providerId="ADAL" clId="{76155B66-D442-4273-B140-91060E4649A9}" dt="2026-06-16T11:48:47.754" v="2130" actId="47"/>
        <pc:sldMkLst>
          <pc:docMk/>
          <pc:sldMk cId="983900865" sldId="285"/>
        </pc:sldMkLst>
        <pc:spChg chg="mod">
          <ac:chgData name="Ginta Egle" userId="170a0e70-80ff-43af-9bcc-62b84e90088d" providerId="ADAL" clId="{76155B66-D442-4273-B140-91060E4649A9}" dt="2026-06-16T11:40:25.500" v="2073" actId="2711"/>
          <ac:spMkLst>
            <pc:docMk/>
            <pc:sldMk cId="983900865" sldId="285"/>
            <ac:spMk id="4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8:46:31.076" v="2064" actId="478"/>
          <ac:spMkLst>
            <pc:docMk/>
            <pc:sldMk cId="983900865" sldId="285"/>
            <ac:spMk id="4" creationId="{A061F11D-AB4E-5209-49B8-72402C3B3EB5}"/>
          </ac:spMkLst>
        </pc:spChg>
        <pc:spChg chg="mod">
          <ac:chgData name="Ginta Egle" userId="170a0e70-80ff-43af-9bcc-62b84e90088d" providerId="ADAL" clId="{76155B66-D442-4273-B140-91060E4649A9}" dt="2026-06-16T11:40:25.500" v="2073" actId="2711"/>
          <ac:spMkLst>
            <pc:docMk/>
            <pc:sldMk cId="983900865" sldId="285"/>
            <ac:spMk id="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8:46:34.897" v="2065" actId="478"/>
          <ac:spMkLst>
            <pc:docMk/>
            <pc:sldMk cId="983900865" sldId="285"/>
            <ac:spMk id="5" creationId="{29831C9F-7706-6EC7-8994-4204A624C3EC}"/>
          </ac:spMkLst>
        </pc:spChg>
        <pc:spChg chg="mod">
          <ac:chgData name="Ginta Egle" userId="170a0e70-80ff-43af-9bcc-62b84e90088d" providerId="ADAL" clId="{76155B66-D442-4273-B140-91060E4649A9}" dt="2026-06-16T11:40:25.500" v="2073" actId="2711"/>
          <ac:spMkLst>
            <pc:docMk/>
            <pc:sldMk cId="983900865" sldId="285"/>
            <ac:spMk id="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0:25.500" v="2073" actId="2711"/>
          <ac:spMkLst>
            <pc:docMk/>
            <pc:sldMk cId="983900865" sldId="285"/>
            <ac:spMk id="1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0:25.500" v="2073" actId="2711"/>
          <ac:spMkLst>
            <pc:docMk/>
            <pc:sldMk cId="983900865" sldId="285"/>
            <ac:spMk id="1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0:25.500" v="2073" actId="2711"/>
          <ac:spMkLst>
            <pc:docMk/>
            <pc:sldMk cId="983900865" sldId="285"/>
            <ac:spMk id="19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8:46:41.080" v="2067" actId="478"/>
          <ac:spMkLst>
            <pc:docMk/>
            <pc:sldMk cId="983900865" sldId="285"/>
            <ac:spMk id="19" creationId="{36B71EFE-FFF7-EC08-CD13-5B77A1A7B6E1}"/>
          </ac:spMkLst>
        </pc:spChg>
        <pc:spChg chg="mod">
          <ac:chgData name="Ginta Egle" userId="170a0e70-80ff-43af-9bcc-62b84e90088d" providerId="ADAL" clId="{76155B66-D442-4273-B140-91060E4649A9}" dt="2026-06-16T11:40:25.500" v="2073" actId="2711"/>
          <ac:spMkLst>
            <pc:docMk/>
            <pc:sldMk cId="983900865" sldId="285"/>
            <ac:spMk id="2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0:25.500" v="2073" actId="2711"/>
          <ac:spMkLst>
            <pc:docMk/>
            <pc:sldMk cId="983900865" sldId="285"/>
            <ac:spMk id="22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8:46:39.212" v="2066" actId="478"/>
          <ac:spMkLst>
            <pc:docMk/>
            <pc:sldMk cId="983900865" sldId="285"/>
            <ac:spMk id="22" creationId="{C204E1EC-22BD-DCE1-8B8D-37744E93AA5A}"/>
          </ac:spMkLst>
        </pc:spChg>
        <pc:spChg chg="del">
          <ac:chgData name="Ginta Egle" userId="170a0e70-80ff-43af-9bcc-62b84e90088d" providerId="ADAL" clId="{76155B66-D442-4273-B140-91060E4649A9}" dt="2026-06-16T08:46:39.212" v="2066" actId="478"/>
          <ac:spMkLst>
            <pc:docMk/>
            <pc:sldMk cId="983900865" sldId="285"/>
            <ac:spMk id="25" creationId="{3A20235A-5C5A-CED7-DBE8-6AE1CC84EBF3}"/>
          </ac:spMkLst>
        </pc:spChg>
        <pc:spChg chg="del">
          <ac:chgData name="Ginta Egle" userId="170a0e70-80ff-43af-9bcc-62b84e90088d" providerId="ADAL" clId="{76155B66-D442-4273-B140-91060E4649A9}" dt="2026-06-16T08:46:39.212" v="2066" actId="478"/>
          <ac:spMkLst>
            <pc:docMk/>
            <pc:sldMk cId="983900865" sldId="285"/>
            <ac:spMk id="28" creationId="{700595E3-88D2-88B6-EAB5-D4EEEE64193E}"/>
          </ac:spMkLst>
        </pc:spChg>
        <pc:spChg chg="del">
          <ac:chgData name="Ginta Egle" userId="170a0e70-80ff-43af-9bcc-62b84e90088d" providerId="ADAL" clId="{76155B66-D442-4273-B140-91060E4649A9}" dt="2026-06-16T08:46:39.212" v="2066" actId="478"/>
          <ac:spMkLst>
            <pc:docMk/>
            <pc:sldMk cId="983900865" sldId="285"/>
            <ac:spMk id="29" creationId="{DBFBA9E2-DA1D-A2BC-AE1A-532575D98337}"/>
          </ac:spMkLst>
        </pc:spChg>
        <pc:spChg chg="mod">
          <ac:chgData name="Ginta Egle" userId="170a0e70-80ff-43af-9bcc-62b84e90088d" providerId="ADAL" clId="{76155B66-D442-4273-B140-91060E4649A9}" dt="2026-06-16T11:40:25.500" v="2073" actId="2711"/>
          <ac:spMkLst>
            <pc:docMk/>
            <pc:sldMk cId="983900865" sldId="285"/>
            <ac:spMk id="32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8:46:39.212" v="2066" actId="478"/>
          <ac:spMkLst>
            <pc:docMk/>
            <pc:sldMk cId="983900865" sldId="285"/>
            <ac:spMk id="34" creationId="{44EDDC4C-8476-DA1A-D753-9400F5336E69}"/>
          </ac:spMkLst>
        </pc:spChg>
        <pc:spChg chg="mod">
          <ac:chgData name="Ginta Egle" userId="170a0e70-80ff-43af-9bcc-62b84e90088d" providerId="ADAL" clId="{76155B66-D442-4273-B140-91060E4649A9}" dt="2026-06-16T11:40:25.500" v="2073" actId="2711"/>
          <ac:spMkLst>
            <pc:docMk/>
            <pc:sldMk cId="983900865" sldId="285"/>
            <ac:spMk id="3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8:46:39.212" v="2066" actId="478"/>
          <ac:spMkLst>
            <pc:docMk/>
            <pc:sldMk cId="983900865" sldId="285"/>
            <ac:spMk id="36" creationId="{5E3057C9-4F3E-1D5C-64C4-FA8A17FD4C97}"/>
          </ac:spMkLst>
        </pc:spChg>
        <pc:spChg chg="del">
          <ac:chgData name="Ginta Egle" userId="170a0e70-80ff-43af-9bcc-62b84e90088d" providerId="ADAL" clId="{76155B66-D442-4273-B140-91060E4649A9}" dt="2026-06-16T08:46:39.212" v="2066" actId="478"/>
          <ac:spMkLst>
            <pc:docMk/>
            <pc:sldMk cId="983900865" sldId="285"/>
            <ac:spMk id="39" creationId="{590A1DBF-609C-82B1-F07F-FB1FF35EC127}"/>
          </ac:spMkLst>
        </pc:spChg>
        <pc:spChg chg="del">
          <ac:chgData name="Ginta Egle" userId="170a0e70-80ff-43af-9bcc-62b84e90088d" providerId="ADAL" clId="{76155B66-D442-4273-B140-91060E4649A9}" dt="2026-06-16T08:46:39.212" v="2066" actId="478"/>
          <ac:spMkLst>
            <pc:docMk/>
            <pc:sldMk cId="983900865" sldId="285"/>
            <ac:spMk id="40" creationId="{F66B80B2-5BD6-4A25-9550-22A2680A4886}"/>
          </ac:spMkLst>
        </pc:spChg>
        <pc:spChg chg="del">
          <ac:chgData name="Ginta Egle" userId="170a0e70-80ff-43af-9bcc-62b84e90088d" providerId="ADAL" clId="{76155B66-D442-4273-B140-91060E4649A9}" dt="2026-06-16T08:46:39.212" v="2066" actId="478"/>
          <ac:spMkLst>
            <pc:docMk/>
            <pc:sldMk cId="983900865" sldId="285"/>
            <ac:spMk id="43" creationId="{E79BBDB4-0FC7-4FCC-4C28-0FD122DA15B4}"/>
          </ac:spMkLst>
        </pc:spChg>
        <pc:spChg chg="del">
          <ac:chgData name="Ginta Egle" userId="170a0e70-80ff-43af-9bcc-62b84e90088d" providerId="ADAL" clId="{76155B66-D442-4273-B140-91060E4649A9}" dt="2026-06-16T08:46:39.212" v="2066" actId="478"/>
          <ac:spMkLst>
            <pc:docMk/>
            <pc:sldMk cId="983900865" sldId="285"/>
            <ac:spMk id="46" creationId="{12581296-21C1-A7ED-937A-5FE19EAB3118}"/>
          </ac:spMkLst>
        </pc:spChg>
        <pc:picChg chg="add mod">
          <ac:chgData name="Ginta Egle" userId="170a0e70-80ff-43af-9bcc-62b84e90088d" providerId="ADAL" clId="{76155B66-D442-4273-B140-91060E4649A9}" dt="2026-06-16T08:46:46.471" v="2068" actId="931"/>
          <ac:picMkLst>
            <pc:docMk/>
            <pc:sldMk cId="983900865" sldId="285"/>
            <ac:picMk id="6" creationId="{36FE468F-1073-C127-7EDF-2B93C765CAA5}"/>
          </ac:picMkLst>
        </pc:picChg>
      </pc:sldChg>
      <pc:sldChg chg="addSp delSp modSp add del mod ord">
        <pc:chgData name="Ginta Egle" userId="170a0e70-80ff-43af-9bcc-62b84e90088d" providerId="ADAL" clId="{76155B66-D442-4273-B140-91060E4649A9}" dt="2026-06-16T12:27:53.640" v="2284" actId="47"/>
        <pc:sldMkLst>
          <pc:docMk/>
          <pc:sldMk cId="367168839" sldId="286"/>
        </pc:sldMkLst>
        <pc:spChg chg="mod">
          <ac:chgData name="Ginta Egle" userId="170a0e70-80ff-43af-9bcc-62b84e90088d" providerId="ADAL" clId="{76155B66-D442-4273-B140-91060E4649A9}" dt="2026-06-15T13:21:17.243" v="1295"/>
          <ac:spMkLst>
            <pc:docMk/>
            <pc:sldMk cId="367168839" sldId="286"/>
            <ac:spMk id="4" creationId="{549174BA-59BE-9045-EC80-552FF17BF215}"/>
          </ac:spMkLst>
        </pc:spChg>
        <pc:spChg chg="mod">
          <ac:chgData name="Ginta Egle" userId="170a0e70-80ff-43af-9bcc-62b84e90088d" providerId="ADAL" clId="{76155B66-D442-4273-B140-91060E4649A9}" dt="2026-06-15T14:06:53.286" v="1666" actId="2711"/>
          <ac:spMkLst>
            <pc:docMk/>
            <pc:sldMk cId="367168839" sldId="286"/>
            <ac:spMk id="9" creationId="{61C3CECA-84A8-1B9C-92AE-4921CA2C4704}"/>
          </ac:spMkLst>
        </pc:spChg>
        <pc:spChg chg="del">
          <ac:chgData name="Ginta Egle" userId="170a0e70-80ff-43af-9bcc-62b84e90088d" providerId="ADAL" clId="{76155B66-D442-4273-B140-91060E4649A9}" dt="2026-06-15T13:22:42.800" v="1308" actId="478"/>
          <ac:spMkLst>
            <pc:docMk/>
            <pc:sldMk cId="367168839" sldId="286"/>
            <ac:spMk id="22" creationId="{99DE4349-6C98-A5CA-F054-860BAF9CE0B0}"/>
          </ac:spMkLst>
        </pc:spChg>
        <pc:spChg chg="add mod">
          <ac:chgData name="Ginta Egle" userId="170a0e70-80ff-43af-9bcc-62b84e90088d" providerId="ADAL" clId="{76155B66-D442-4273-B140-91060E4649A9}" dt="2026-06-16T11:56:11.724" v="2233" actId="20577"/>
          <ac:spMkLst>
            <pc:docMk/>
            <pc:sldMk cId="367168839" sldId="286"/>
            <ac:spMk id="22" creationId="{9A0FC77F-1955-E3D4-EB41-CE8DE8AE70D7}"/>
          </ac:spMkLst>
        </pc:spChg>
        <pc:spChg chg="del mod">
          <ac:chgData name="Ginta Egle" userId="170a0e70-80ff-43af-9bcc-62b84e90088d" providerId="ADAL" clId="{76155B66-D442-4273-B140-91060E4649A9}" dt="2026-06-15T13:21:11.195" v="1290" actId="478"/>
          <ac:spMkLst>
            <pc:docMk/>
            <pc:sldMk cId="367168839" sldId="286"/>
            <ac:spMk id="23" creationId="{9B1EBE0A-F338-5382-CDDF-74E06E4974EF}"/>
          </ac:spMkLst>
        </pc:spChg>
        <pc:spChg chg="mod">
          <ac:chgData name="Ginta Egle" userId="170a0e70-80ff-43af-9bcc-62b84e90088d" providerId="ADAL" clId="{76155B66-D442-4273-B140-91060E4649A9}" dt="2026-06-15T14:06:53.286" v="1666" actId="2711"/>
          <ac:spMkLst>
            <pc:docMk/>
            <pc:sldMk cId="367168839" sldId="286"/>
            <ac:spMk id="26" creationId="{D528D9C3-6F67-86E8-6876-2652EBC51797}"/>
          </ac:spMkLst>
        </pc:spChg>
        <pc:spChg chg="del">
          <ac:chgData name="Ginta Egle" userId="170a0e70-80ff-43af-9bcc-62b84e90088d" providerId="ADAL" clId="{76155B66-D442-4273-B140-91060E4649A9}" dt="2026-06-15T13:21:11.195" v="1290" actId="478"/>
          <ac:spMkLst>
            <pc:docMk/>
            <pc:sldMk cId="367168839" sldId="286"/>
            <ac:spMk id="32" creationId="{F5456899-1ED2-EAA1-756A-11D0A97C9DE2}"/>
          </ac:spMkLst>
        </pc:spChg>
        <pc:spChg chg="del">
          <ac:chgData name="Ginta Egle" userId="170a0e70-80ff-43af-9bcc-62b84e90088d" providerId="ADAL" clId="{76155B66-D442-4273-B140-91060E4649A9}" dt="2026-06-15T13:21:11.195" v="1290" actId="478"/>
          <ac:spMkLst>
            <pc:docMk/>
            <pc:sldMk cId="367168839" sldId="286"/>
            <ac:spMk id="34" creationId="{1D4B8CB5-5A23-EF75-F316-FA197C0722C6}"/>
          </ac:spMkLst>
        </pc:spChg>
        <pc:spChg chg="del">
          <ac:chgData name="Ginta Egle" userId="170a0e70-80ff-43af-9bcc-62b84e90088d" providerId="ADAL" clId="{76155B66-D442-4273-B140-91060E4649A9}" dt="2026-06-15T13:21:12.581" v="1292" actId="478"/>
          <ac:spMkLst>
            <pc:docMk/>
            <pc:sldMk cId="367168839" sldId="286"/>
            <ac:spMk id="35" creationId="{5C0E7BAE-B6FF-22B5-11A7-D1275E4B4376}"/>
          </ac:spMkLst>
        </pc:spChg>
        <pc:spChg chg="del">
          <ac:chgData name="Ginta Egle" userId="170a0e70-80ff-43af-9bcc-62b84e90088d" providerId="ADAL" clId="{76155B66-D442-4273-B140-91060E4649A9}" dt="2026-06-15T13:21:11.195" v="1290" actId="478"/>
          <ac:spMkLst>
            <pc:docMk/>
            <pc:sldMk cId="367168839" sldId="286"/>
            <ac:spMk id="37" creationId="{6E959216-16C0-55F2-9F0F-9F3E4A303D08}"/>
          </ac:spMkLst>
        </pc:spChg>
        <pc:spChg chg="del mod">
          <ac:chgData name="Ginta Egle" userId="170a0e70-80ff-43af-9bcc-62b84e90088d" providerId="ADAL" clId="{76155B66-D442-4273-B140-91060E4649A9}" dt="2026-06-15T13:21:13.698" v="1294" actId="478"/>
          <ac:spMkLst>
            <pc:docMk/>
            <pc:sldMk cId="367168839" sldId="286"/>
            <ac:spMk id="38" creationId="{86089573-ABE6-39ED-4963-ED9ED729FE9D}"/>
          </ac:spMkLst>
        </pc:spChg>
        <pc:spChg chg="del">
          <ac:chgData name="Ginta Egle" userId="170a0e70-80ff-43af-9bcc-62b84e90088d" providerId="ADAL" clId="{76155B66-D442-4273-B140-91060E4649A9}" dt="2026-06-15T13:21:11.195" v="1290" actId="478"/>
          <ac:spMkLst>
            <pc:docMk/>
            <pc:sldMk cId="367168839" sldId="286"/>
            <ac:spMk id="39" creationId="{0F1C1B75-CE75-2A03-52D4-4065488E16E8}"/>
          </ac:spMkLst>
        </pc:spChg>
        <pc:spChg chg="del">
          <ac:chgData name="Ginta Egle" userId="170a0e70-80ff-43af-9bcc-62b84e90088d" providerId="ADAL" clId="{76155B66-D442-4273-B140-91060E4649A9}" dt="2026-06-15T13:21:11.195" v="1290" actId="478"/>
          <ac:spMkLst>
            <pc:docMk/>
            <pc:sldMk cId="367168839" sldId="286"/>
            <ac:spMk id="40" creationId="{D7F95C83-DBFA-FD14-7CCE-149C1374F7B7}"/>
          </ac:spMkLst>
        </pc:spChg>
        <pc:spChg chg="del">
          <ac:chgData name="Ginta Egle" userId="170a0e70-80ff-43af-9bcc-62b84e90088d" providerId="ADAL" clId="{76155B66-D442-4273-B140-91060E4649A9}" dt="2026-06-15T13:21:11.195" v="1290" actId="478"/>
          <ac:spMkLst>
            <pc:docMk/>
            <pc:sldMk cId="367168839" sldId="286"/>
            <ac:spMk id="41" creationId="{77643FB8-BF99-C86F-1D7C-A77C026F83B1}"/>
          </ac:spMkLst>
        </pc:spChg>
        <pc:spChg chg="del">
          <ac:chgData name="Ginta Egle" userId="170a0e70-80ff-43af-9bcc-62b84e90088d" providerId="ADAL" clId="{76155B66-D442-4273-B140-91060E4649A9}" dt="2026-06-15T13:21:11.195" v="1290" actId="478"/>
          <ac:spMkLst>
            <pc:docMk/>
            <pc:sldMk cId="367168839" sldId="286"/>
            <ac:spMk id="42" creationId="{F5C8A0CB-E5CE-EA11-FF55-0AA5C38BA5F6}"/>
          </ac:spMkLst>
        </pc:spChg>
        <pc:spChg chg="del">
          <ac:chgData name="Ginta Egle" userId="170a0e70-80ff-43af-9bcc-62b84e90088d" providerId="ADAL" clId="{76155B66-D442-4273-B140-91060E4649A9}" dt="2026-06-15T13:21:11.195" v="1290" actId="478"/>
          <ac:spMkLst>
            <pc:docMk/>
            <pc:sldMk cId="367168839" sldId="286"/>
            <ac:spMk id="43" creationId="{3F721E1F-5D54-EC67-3ACD-0B6DB1DFDD33}"/>
          </ac:spMkLst>
        </pc:spChg>
        <pc:spChg chg="del">
          <ac:chgData name="Ginta Egle" userId="170a0e70-80ff-43af-9bcc-62b84e90088d" providerId="ADAL" clId="{76155B66-D442-4273-B140-91060E4649A9}" dt="2026-06-15T13:21:11.195" v="1290" actId="478"/>
          <ac:spMkLst>
            <pc:docMk/>
            <pc:sldMk cId="367168839" sldId="286"/>
            <ac:spMk id="46" creationId="{7B6E793B-5E95-7523-89C5-EB461A129B12}"/>
          </ac:spMkLst>
        </pc:spChg>
        <pc:spChg chg="del mod">
          <ac:chgData name="Ginta Egle" userId="170a0e70-80ff-43af-9bcc-62b84e90088d" providerId="ADAL" clId="{76155B66-D442-4273-B140-91060E4649A9}" dt="2026-06-16T11:56:04.792" v="2228" actId="478"/>
          <ac:spMkLst>
            <pc:docMk/>
            <pc:sldMk cId="367168839" sldId="286"/>
            <ac:spMk id="49" creationId="{ED9149AB-DBAD-1CDD-568E-06BD47CA4EE2}"/>
          </ac:spMkLst>
        </pc:spChg>
        <pc:spChg chg="mod">
          <ac:chgData name="Ginta Egle" userId="170a0e70-80ff-43af-9bcc-62b84e90088d" providerId="ADAL" clId="{76155B66-D442-4273-B140-91060E4649A9}" dt="2026-06-15T14:06:53.286" v="1666" actId="2711"/>
          <ac:spMkLst>
            <pc:docMk/>
            <pc:sldMk cId="367168839" sldId="286"/>
            <ac:spMk id="54" creationId="{AB12EA53-BCD1-B762-DD05-20CB173DD129}"/>
          </ac:spMkLst>
        </pc:spChg>
        <pc:spChg chg="mod">
          <ac:chgData name="Ginta Egle" userId="170a0e70-80ff-43af-9bcc-62b84e90088d" providerId="ADAL" clId="{76155B66-D442-4273-B140-91060E4649A9}" dt="2026-06-15T14:06:53.286" v="1666" actId="2711"/>
          <ac:spMkLst>
            <pc:docMk/>
            <pc:sldMk cId="367168839" sldId="286"/>
            <ac:spMk id="56" creationId="{CA5E3AFF-D105-C3A3-BAB4-6C7470C310F0}"/>
          </ac:spMkLst>
        </pc:spChg>
        <pc:spChg chg="mod">
          <ac:chgData name="Ginta Egle" userId="170a0e70-80ff-43af-9bcc-62b84e90088d" providerId="ADAL" clId="{76155B66-D442-4273-B140-91060E4649A9}" dt="2026-06-15T14:06:53.286" v="1666" actId="2711"/>
          <ac:spMkLst>
            <pc:docMk/>
            <pc:sldMk cId="367168839" sldId="286"/>
            <ac:spMk id="57" creationId="{C5BB0373-CE3C-7AE4-DA96-5180736CCC75}"/>
          </ac:spMkLst>
        </pc:spChg>
        <pc:spChg chg="mod">
          <ac:chgData name="Ginta Egle" userId="170a0e70-80ff-43af-9bcc-62b84e90088d" providerId="ADAL" clId="{76155B66-D442-4273-B140-91060E4649A9}" dt="2026-06-15T14:06:53.286" v="1666" actId="2711"/>
          <ac:spMkLst>
            <pc:docMk/>
            <pc:sldMk cId="367168839" sldId="286"/>
            <ac:spMk id="58" creationId="{879A9C99-81F7-00F2-0B09-BF08BA3AFFA0}"/>
          </ac:spMkLst>
        </pc:spChg>
        <pc:spChg chg="mod">
          <ac:chgData name="Ginta Egle" userId="170a0e70-80ff-43af-9bcc-62b84e90088d" providerId="ADAL" clId="{76155B66-D442-4273-B140-91060E4649A9}" dt="2026-06-15T13:21:17.243" v="1295"/>
          <ac:spMkLst>
            <pc:docMk/>
            <pc:sldMk cId="367168839" sldId="286"/>
            <ac:spMk id="59" creationId="{7D79C47A-FD72-357C-461F-FE3891E9B746}"/>
          </ac:spMkLst>
        </pc:spChg>
        <pc:spChg chg="mod">
          <ac:chgData name="Ginta Egle" userId="170a0e70-80ff-43af-9bcc-62b84e90088d" providerId="ADAL" clId="{76155B66-D442-4273-B140-91060E4649A9}" dt="2026-06-15T13:21:17.243" v="1295"/>
          <ac:spMkLst>
            <pc:docMk/>
            <pc:sldMk cId="367168839" sldId="286"/>
            <ac:spMk id="60" creationId="{87335436-7AD7-AC5B-2B81-A12CDEF5A7DF}"/>
          </ac:spMkLst>
        </pc:spChg>
        <pc:spChg chg="mod">
          <ac:chgData name="Ginta Egle" userId="170a0e70-80ff-43af-9bcc-62b84e90088d" providerId="ADAL" clId="{76155B66-D442-4273-B140-91060E4649A9}" dt="2026-06-15T13:21:17.243" v="1295"/>
          <ac:spMkLst>
            <pc:docMk/>
            <pc:sldMk cId="367168839" sldId="286"/>
            <ac:spMk id="61" creationId="{C3FB48DB-D03C-C371-6D22-E271A08266CC}"/>
          </ac:spMkLst>
        </pc:spChg>
        <pc:spChg chg="mod">
          <ac:chgData name="Ginta Egle" userId="170a0e70-80ff-43af-9bcc-62b84e90088d" providerId="ADAL" clId="{76155B66-D442-4273-B140-91060E4649A9}" dt="2026-06-15T14:06:53.286" v="1666" actId="2711"/>
          <ac:spMkLst>
            <pc:docMk/>
            <pc:sldMk cId="367168839" sldId="286"/>
            <ac:spMk id="64" creationId="{8875B921-E9A0-AE6C-2EFE-75D546C89DE0}"/>
          </ac:spMkLst>
        </pc:spChg>
        <pc:spChg chg="mod">
          <ac:chgData name="Ginta Egle" userId="170a0e70-80ff-43af-9bcc-62b84e90088d" providerId="ADAL" clId="{76155B66-D442-4273-B140-91060E4649A9}" dt="2026-06-15T14:06:53.286" v="1666" actId="2711"/>
          <ac:spMkLst>
            <pc:docMk/>
            <pc:sldMk cId="367168839" sldId="286"/>
            <ac:spMk id="67" creationId="{098C0199-1E93-147C-35B1-F4C0F32DE0F1}"/>
          </ac:spMkLst>
        </pc:spChg>
        <pc:spChg chg="mod">
          <ac:chgData name="Ginta Egle" userId="170a0e70-80ff-43af-9bcc-62b84e90088d" providerId="ADAL" clId="{76155B66-D442-4273-B140-91060E4649A9}" dt="2026-06-15T13:21:17.243" v="1295"/>
          <ac:spMkLst>
            <pc:docMk/>
            <pc:sldMk cId="367168839" sldId="286"/>
            <ac:spMk id="68" creationId="{A8BC877D-CBB9-7FFE-1761-7C34A3CC5524}"/>
          </ac:spMkLst>
        </pc:spChg>
        <pc:spChg chg="mod">
          <ac:chgData name="Ginta Egle" userId="170a0e70-80ff-43af-9bcc-62b84e90088d" providerId="ADAL" clId="{76155B66-D442-4273-B140-91060E4649A9}" dt="2026-06-15T14:06:53.286" v="1666" actId="2711"/>
          <ac:spMkLst>
            <pc:docMk/>
            <pc:sldMk cId="367168839" sldId="286"/>
            <ac:spMk id="69" creationId="{23981DE9-DE90-2484-6B71-85525659FB2D}"/>
          </ac:spMkLst>
        </pc:spChg>
        <pc:grpChg chg="mod">
          <ac:chgData name="Ginta Egle" userId="170a0e70-80ff-43af-9bcc-62b84e90088d" providerId="ADAL" clId="{76155B66-D442-4273-B140-91060E4649A9}" dt="2026-06-15T13:21:20.735" v="1296" actId="1076"/>
          <ac:grpSpMkLst>
            <pc:docMk/>
            <pc:sldMk cId="367168839" sldId="286"/>
            <ac:grpSpMk id="3" creationId="{E60062CF-86CA-5BEA-039C-1E1B0DDD82F8}"/>
          </ac:grpSpMkLst>
        </pc:grpChg>
      </pc:sldChg>
      <pc:sldChg chg="addSp delSp modSp add mod ord">
        <pc:chgData name="Ginta Egle" userId="170a0e70-80ff-43af-9bcc-62b84e90088d" providerId="ADAL" clId="{76155B66-D442-4273-B140-91060E4649A9}" dt="2026-06-16T18:25:38.803" v="2310"/>
        <pc:sldMkLst>
          <pc:docMk/>
          <pc:sldMk cId="3253230422" sldId="287"/>
        </pc:sldMkLst>
        <pc:spChg chg="mod">
          <ac:chgData name="Ginta Egle" userId="170a0e70-80ff-43af-9bcc-62b84e90088d" providerId="ADAL" clId="{76155B66-D442-4273-B140-91060E4649A9}" dt="2026-06-15T14:07:11.302" v="1667" actId="2711"/>
          <ac:spMkLst>
            <pc:docMk/>
            <pc:sldMk cId="3253230422" sldId="287"/>
            <ac:spMk id="2" creationId="{77CF81C9-FFCF-7CD6-75DB-20262ED0AEB3}"/>
          </ac:spMkLst>
        </pc:spChg>
        <pc:spChg chg="add mod">
          <ac:chgData name="Ginta Egle" userId="170a0e70-80ff-43af-9bcc-62b84e90088d" providerId="ADAL" clId="{76155B66-D442-4273-B140-91060E4649A9}" dt="2026-06-16T12:32:32.727" v="2286" actId="20577"/>
          <ac:spMkLst>
            <pc:docMk/>
            <pc:sldMk cId="3253230422" sldId="287"/>
            <ac:spMk id="3" creationId="{52416DEF-AE1F-E1D4-980D-8F948AB9D8A0}"/>
          </ac:spMkLst>
        </pc:spChg>
        <pc:spChg chg="mod">
          <ac:chgData name="Ginta Egle" userId="170a0e70-80ff-43af-9bcc-62b84e90088d" providerId="ADAL" clId="{76155B66-D442-4273-B140-91060E4649A9}" dt="2026-06-15T14:07:11.302" v="1667" actId="2711"/>
          <ac:spMkLst>
            <pc:docMk/>
            <pc:sldMk cId="3253230422" sldId="287"/>
            <ac:spMk id="8" creationId="{0EB5054E-7D9B-1EA5-8A82-0C10EDB0385D}"/>
          </ac:spMkLst>
        </pc:spChg>
        <pc:spChg chg="add del">
          <ac:chgData name="Ginta Egle" userId="170a0e70-80ff-43af-9bcc-62b84e90088d" providerId="ADAL" clId="{76155B66-D442-4273-B140-91060E4649A9}" dt="2026-06-15T13:22:13.602" v="1301" actId="478"/>
          <ac:spMkLst>
            <pc:docMk/>
            <pc:sldMk cId="3253230422" sldId="287"/>
            <ac:spMk id="9" creationId="{80B873D9-C126-698C-2B24-7FBCF224DC31}"/>
          </ac:spMkLst>
        </pc:spChg>
        <pc:spChg chg="add del">
          <ac:chgData name="Ginta Egle" userId="170a0e70-80ff-43af-9bcc-62b84e90088d" providerId="ADAL" clId="{76155B66-D442-4273-B140-91060E4649A9}" dt="2026-06-15T13:22:13.602" v="1301" actId="478"/>
          <ac:spMkLst>
            <pc:docMk/>
            <pc:sldMk cId="3253230422" sldId="287"/>
            <ac:spMk id="10" creationId="{1E2597D7-8629-9FF5-C38E-1BFF0CE038E3}"/>
          </ac:spMkLst>
        </pc:spChg>
        <pc:spChg chg="add del">
          <ac:chgData name="Ginta Egle" userId="170a0e70-80ff-43af-9bcc-62b84e90088d" providerId="ADAL" clId="{76155B66-D442-4273-B140-91060E4649A9}" dt="2026-06-15T13:22:13.602" v="1301" actId="478"/>
          <ac:spMkLst>
            <pc:docMk/>
            <pc:sldMk cId="3253230422" sldId="287"/>
            <ac:spMk id="12" creationId="{A363BA1C-6844-41CB-E28C-F8AD1811F479}"/>
          </ac:spMkLst>
        </pc:spChg>
        <pc:spChg chg="add del">
          <ac:chgData name="Ginta Egle" userId="170a0e70-80ff-43af-9bcc-62b84e90088d" providerId="ADAL" clId="{76155B66-D442-4273-B140-91060E4649A9}" dt="2026-06-15T13:22:13.602" v="1301" actId="478"/>
          <ac:spMkLst>
            <pc:docMk/>
            <pc:sldMk cId="3253230422" sldId="287"/>
            <ac:spMk id="13" creationId="{4A814C9A-07CF-40E6-FA4C-304EEF3DA62C}"/>
          </ac:spMkLst>
        </pc:spChg>
        <pc:spChg chg="add del">
          <ac:chgData name="Ginta Egle" userId="170a0e70-80ff-43af-9bcc-62b84e90088d" providerId="ADAL" clId="{76155B66-D442-4273-B140-91060E4649A9}" dt="2026-06-15T13:22:13.602" v="1301" actId="478"/>
          <ac:spMkLst>
            <pc:docMk/>
            <pc:sldMk cId="3253230422" sldId="287"/>
            <ac:spMk id="14" creationId="{BCA37DA0-22A3-D06F-F508-F2564B0D6974}"/>
          </ac:spMkLst>
        </pc:spChg>
        <pc:spChg chg="add del mod">
          <ac:chgData name="Ginta Egle" userId="170a0e70-80ff-43af-9bcc-62b84e90088d" providerId="ADAL" clId="{76155B66-D442-4273-B140-91060E4649A9}" dt="2026-06-15T14:07:11.302" v="1667" actId="2711"/>
          <ac:spMkLst>
            <pc:docMk/>
            <pc:sldMk cId="3253230422" sldId="287"/>
            <ac:spMk id="15" creationId="{4DA0371C-3A66-3D4C-D8B7-A9DB718CAD0E}"/>
          </ac:spMkLst>
        </pc:spChg>
        <pc:spChg chg="add del">
          <ac:chgData name="Ginta Egle" userId="170a0e70-80ff-43af-9bcc-62b84e90088d" providerId="ADAL" clId="{76155B66-D442-4273-B140-91060E4649A9}" dt="2026-06-15T13:22:13.602" v="1301" actId="478"/>
          <ac:spMkLst>
            <pc:docMk/>
            <pc:sldMk cId="3253230422" sldId="287"/>
            <ac:spMk id="16" creationId="{5B05A063-DFC8-3853-8A71-9F35E15862C3}"/>
          </ac:spMkLst>
        </pc:spChg>
        <pc:spChg chg="add del">
          <ac:chgData name="Ginta Egle" userId="170a0e70-80ff-43af-9bcc-62b84e90088d" providerId="ADAL" clId="{76155B66-D442-4273-B140-91060E4649A9}" dt="2026-06-15T13:22:13.602" v="1301" actId="478"/>
          <ac:spMkLst>
            <pc:docMk/>
            <pc:sldMk cId="3253230422" sldId="287"/>
            <ac:spMk id="17" creationId="{F47B9B58-66FF-C0A5-6EE2-1F4E4FCC7381}"/>
          </ac:spMkLst>
        </pc:spChg>
        <pc:spChg chg="add del">
          <ac:chgData name="Ginta Egle" userId="170a0e70-80ff-43af-9bcc-62b84e90088d" providerId="ADAL" clId="{76155B66-D442-4273-B140-91060E4649A9}" dt="2026-06-15T13:22:13.602" v="1301" actId="478"/>
          <ac:spMkLst>
            <pc:docMk/>
            <pc:sldMk cId="3253230422" sldId="287"/>
            <ac:spMk id="18" creationId="{C3C13E37-12EC-72AA-B7D7-4386AEE81349}"/>
          </ac:spMkLst>
        </pc:spChg>
        <pc:spChg chg="add del">
          <ac:chgData name="Ginta Egle" userId="170a0e70-80ff-43af-9bcc-62b84e90088d" providerId="ADAL" clId="{76155B66-D442-4273-B140-91060E4649A9}" dt="2026-06-15T13:22:13.602" v="1301" actId="478"/>
          <ac:spMkLst>
            <pc:docMk/>
            <pc:sldMk cId="3253230422" sldId="287"/>
            <ac:spMk id="19" creationId="{C455740A-4B30-9E1E-7B21-B66D295AD314}"/>
          </ac:spMkLst>
        </pc:spChg>
        <pc:spChg chg="del mod">
          <ac:chgData name="Ginta Egle" userId="170a0e70-80ff-43af-9bcc-62b84e90088d" providerId="ADAL" clId="{76155B66-D442-4273-B140-91060E4649A9}" dt="2026-06-15T13:22:09.417" v="1299" actId="478"/>
          <ac:spMkLst>
            <pc:docMk/>
            <pc:sldMk cId="3253230422" sldId="287"/>
            <ac:spMk id="22" creationId="{22CC9C95-8000-4A37-64BC-BFDC052580F6}"/>
          </ac:spMkLst>
        </pc:spChg>
        <pc:spChg chg="del">
          <ac:chgData name="Ginta Egle" userId="170a0e70-80ff-43af-9bcc-62b84e90088d" providerId="ADAL" clId="{76155B66-D442-4273-B140-91060E4649A9}" dt="2026-06-15T13:22:29.496" v="1305" actId="478"/>
          <ac:spMkLst>
            <pc:docMk/>
            <pc:sldMk cId="3253230422" sldId="287"/>
            <ac:spMk id="25" creationId="{F5EDCC6F-22B5-3200-2BD2-6387BE2298EE}"/>
          </ac:spMkLst>
        </pc:spChg>
        <pc:spChg chg="mod">
          <ac:chgData name="Ginta Egle" userId="170a0e70-80ff-43af-9bcc-62b84e90088d" providerId="ADAL" clId="{76155B66-D442-4273-B140-91060E4649A9}" dt="2026-06-15T13:22:18.528" v="1303"/>
          <ac:spMkLst>
            <pc:docMk/>
            <pc:sldMk cId="3253230422" sldId="287"/>
            <ac:spMk id="27" creationId="{2B57BA9B-A337-DF05-F1BF-124BEF5C110D}"/>
          </ac:spMkLst>
        </pc:spChg>
        <pc:spChg chg="mod">
          <ac:chgData name="Ginta Egle" userId="170a0e70-80ff-43af-9bcc-62b84e90088d" providerId="ADAL" clId="{76155B66-D442-4273-B140-91060E4649A9}" dt="2026-06-15T14:07:11.302" v="1667" actId="2711"/>
          <ac:spMkLst>
            <pc:docMk/>
            <pc:sldMk cId="3253230422" sldId="287"/>
            <ac:spMk id="28" creationId="{B2A5514F-8832-CFFE-D783-8EFD7069B32E}"/>
          </ac:spMkLst>
        </pc:spChg>
        <pc:spChg chg="mod">
          <ac:chgData name="Ginta Egle" userId="170a0e70-80ff-43af-9bcc-62b84e90088d" providerId="ADAL" clId="{76155B66-D442-4273-B140-91060E4649A9}" dt="2026-06-15T13:22:18.528" v="1303"/>
          <ac:spMkLst>
            <pc:docMk/>
            <pc:sldMk cId="3253230422" sldId="287"/>
            <ac:spMk id="29" creationId="{CA4A23FB-A96E-7A87-E4BB-647D30BD83B6}"/>
          </ac:spMkLst>
        </pc:spChg>
        <pc:spChg chg="mod">
          <ac:chgData name="Ginta Egle" userId="170a0e70-80ff-43af-9bcc-62b84e90088d" providerId="ADAL" clId="{76155B66-D442-4273-B140-91060E4649A9}" dt="2026-06-15T13:22:18.528" v="1303"/>
          <ac:spMkLst>
            <pc:docMk/>
            <pc:sldMk cId="3253230422" sldId="287"/>
            <ac:spMk id="33" creationId="{87D999FA-F757-20A3-74D9-5920DF3AE22A}"/>
          </ac:spMkLst>
        </pc:spChg>
        <pc:spChg chg="mod">
          <ac:chgData name="Ginta Egle" userId="170a0e70-80ff-43af-9bcc-62b84e90088d" providerId="ADAL" clId="{76155B66-D442-4273-B140-91060E4649A9}" dt="2026-06-15T13:22:18.528" v="1303"/>
          <ac:spMkLst>
            <pc:docMk/>
            <pc:sldMk cId="3253230422" sldId="287"/>
            <ac:spMk id="37" creationId="{1D6CF353-9201-0BC2-E72F-441D0AF4250A}"/>
          </ac:spMkLst>
        </pc:spChg>
        <pc:spChg chg="mod">
          <ac:chgData name="Ginta Egle" userId="170a0e70-80ff-43af-9bcc-62b84e90088d" providerId="ADAL" clId="{76155B66-D442-4273-B140-91060E4649A9}" dt="2026-06-15T14:07:11.302" v="1667" actId="2711"/>
          <ac:spMkLst>
            <pc:docMk/>
            <pc:sldMk cId="3253230422" sldId="287"/>
            <ac:spMk id="43" creationId="{A9AF431B-5F99-5432-212D-8441D602841C}"/>
          </ac:spMkLst>
        </pc:spChg>
        <pc:spChg chg="mod">
          <ac:chgData name="Ginta Egle" userId="170a0e70-80ff-43af-9bcc-62b84e90088d" providerId="ADAL" clId="{76155B66-D442-4273-B140-91060E4649A9}" dt="2026-06-15T14:07:11.302" v="1667" actId="2711"/>
          <ac:spMkLst>
            <pc:docMk/>
            <pc:sldMk cId="3253230422" sldId="287"/>
            <ac:spMk id="45" creationId="{8080C4A5-C32B-51ED-D2D7-F19DE3090B4A}"/>
          </ac:spMkLst>
        </pc:spChg>
        <pc:spChg chg="del mod">
          <ac:chgData name="Ginta Egle" userId="170a0e70-80ff-43af-9bcc-62b84e90088d" providerId="ADAL" clId="{76155B66-D442-4273-B140-91060E4649A9}" dt="2026-06-16T11:56:18.470" v="2234" actId="478"/>
          <ac:spMkLst>
            <pc:docMk/>
            <pc:sldMk cId="3253230422" sldId="287"/>
            <ac:spMk id="49" creationId="{5E03B320-BDAF-771E-39DF-54E7C6BC3807}"/>
          </ac:spMkLst>
        </pc:spChg>
        <pc:spChg chg="mod">
          <ac:chgData name="Ginta Egle" userId="170a0e70-80ff-43af-9bcc-62b84e90088d" providerId="ADAL" clId="{76155B66-D442-4273-B140-91060E4649A9}" dt="2026-06-15T14:07:11.302" v="1667" actId="2711"/>
          <ac:spMkLst>
            <pc:docMk/>
            <pc:sldMk cId="3253230422" sldId="287"/>
            <ac:spMk id="71" creationId="{6A7A324A-5018-02C4-1FBF-27D851300D49}"/>
          </ac:spMkLst>
        </pc:spChg>
        <pc:spChg chg="mod">
          <ac:chgData name="Ginta Egle" userId="170a0e70-80ff-43af-9bcc-62b84e90088d" providerId="ADAL" clId="{76155B66-D442-4273-B140-91060E4649A9}" dt="2026-06-15T14:07:11.302" v="1667" actId="2711"/>
          <ac:spMkLst>
            <pc:docMk/>
            <pc:sldMk cId="3253230422" sldId="287"/>
            <ac:spMk id="72" creationId="{C5CE3A05-7991-3194-0CFA-3394A10D9E00}"/>
          </ac:spMkLst>
        </pc:spChg>
        <pc:spChg chg="mod">
          <ac:chgData name="Ginta Egle" userId="170a0e70-80ff-43af-9bcc-62b84e90088d" providerId="ADAL" clId="{76155B66-D442-4273-B140-91060E4649A9}" dt="2026-06-15T14:07:11.302" v="1667" actId="2711"/>
          <ac:spMkLst>
            <pc:docMk/>
            <pc:sldMk cId="3253230422" sldId="287"/>
            <ac:spMk id="73" creationId="{B8E05359-D043-DD37-0F9E-3AE941186951}"/>
          </ac:spMkLst>
        </pc:spChg>
        <pc:spChg chg="mod">
          <ac:chgData name="Ginta Egle" userId="170a0e70-80ff-43af-9bcc-62b84e90088d" providerId="ADAL" clId="{76155B66-D442-4273-B140-91060E4649A9}" dt="2026-06-15T14:07:11.302" v="1667" actId="2711"/>
          <ac:spMkLst>
            <pc:docMk/>
            <pc:sldMk cId="3253230422" sldId="287"/>
            <ac:spMk id="74" creationId="{E25F8ACE-205F-B95B-4A3F-1D108C1BE46D}"/>
          </ac:spMkLst>
        </pc:spChg>
        <pc:spChg chg="mod">
          <ac:chgData name="Ginta Egle" userId="170a0e70-80ff-43af-9bcc-62b84e90088d" providerId="ADAL" clId="{76155B66-D442-4273-B140-91060E4649A9}" dt="2026-06-15T13:22:18.528" v="1303"/>
          <ac:spMkLst>
            <pc:docMk/>
            <pc:sldMk cId="3253230422" sldId="287"/>
            <ac:spMk id="75" creationId="{E537A893-130A-B59C-1AD7-9C47B22A16AA}"/>
          </ac:spMkLst>
        </pc:spChg>
        <pc:spChg chg="mod">
          <ac:chgData name="Ginta Egle" userId="170a0e70-80ff-43af-9bcc-62b84e90088d" providerId="ADAL" clId="{76155B66-D442-4273-B140-91060E4649A9}" dt="2026-06-15T13:22:18.528" v="1303"/>
          <ac:spMkLst>
            <pc:docMk/>
            <pc:sldMk cId="3253230422" sldId="287"/>
            <ac:spMk id="76" creationId="{57E91225-DADC-1BD1-5F7C-0B46E70011F7}"/>
          </ac:spMkLst>
        </pc:spChg>
        <pc:spChg chg="mod">
          <ac:chgData name="Ginta Egle" userId="170a0e70-80ff-43af-9bcc-62b84e90088d" providerId="ADAL" clId="{76155B66-D442-4273-B140-91060E4649A9}" dt="2026-06-15T13:22:18.528" v="1303"/>
          <ac:spMkLst>
            <pc:docMk/>
            <pc:sldMk cId="3253230422" sldId="287"/>
            <ac:spMk id="79" creationId="{F22EB16A-5E57-6732-8191-EE4567C78543}"/>
          </ac:spMkLst>
        </pc:spChg>
        <pc:spChg chg="mod">
          <ac:chgData name="Ginta Egle" userId="170a0e70-80ff-43af-9bcc-62b84e90088d" providerId="ADAL" clId="{76155B66-D442-4273-B140-91060E4649A9}" dt="2026-06-15T13:22:18.528" v="1303"/>
          <ac:spMkLst>
            <pc:docMk/>
            <pc:sldMk cId="3253230422" sldId="287"/>
            <ac:spMk id="81" creationId="{C7C381C1-86DA-F0C1-C509-742FBD8FD4AC}"/>
          </ac:spMkLst>
        </pc:spChg>
        <pc:spChg chg="add mod">
          <ac:chgData name="Ginta Egle" userId="170a0e70-80ff-43af-9bcc-62b84e90088d" providerId="ADAL" clId="{76155B66-D442-4273-B140-91060E4649A9}" dt="2026-06-15T13:22:36.801" v="1307" actId="1076"/>
          <ac:spMkLst>
            <pc:docMk/>
            <pc:sldMk cId="3253230422" sldId="287"/>
            <ac:spMk id="83" creationId="{608E8AA8-47D8-0E26-F875-C002F02DF6B2}"/>
          </ac:spMkLst>
        </pc:spChg>
        <pc:grpChg chg="del">
          <ac:chgData name="Ginta Egle" userId="170a0e70-80ff-43af-9bcc-62b84e90088d" providerId="ADAL" clId="{76155B66-D442-4273-B140-91060E4649A9}" dt="2026-06-15T13:22:17.438" v="1302" actId="478"/>
          <ac:grpSpMkLst>
            <pc:docMk/>
            <pc:sldMk cId="3253230422" sldId="287"/>
            <ac:grpSpMk id="3" creationId="{B4101638-7215-7ECD-D09E-E54D2C2AF800}"/>
          </ac:grpSpMkLst>
        </pc:grpChg>
        <pc:grpChg chg="mod">
          <ac:chgData name="Ginta Egle" userId="170a0e70-80ff-43af-9bcc-62b84e90088d" providerId="ADAL" clId="{76155B66-D442-4273-B140-91060E4649A9}" dt="2026-06-15T13:22:22.330" v="1304" actId="1076"/>
          <ac:grpSpMkLst>
            <pc:docMk/>
            <pc:sldMk cId="3253230422" sldId="287"/>
            <ac:grpSpMk id="23" creationId="{00B5E4E5-F5CE-5219-804D-83929EE50457}"/>
          </ac:grpSpMkLst>
        </pc:grpChg>
      </pc:sldChg>
      <pc:sldChg chg="addSp delSp modSp add del mod setBg">
        <pc:chgData name="Ginta Egle" userId="170a0e70-80ff-43af-9bcc-62b84e90088d" providerId="ADAL" clId="{76155B66-D442-4273-B140-91060E4649A9}" dt="2026-06-15T14:09:20.043" v="1697" actId="20577"/>
        <pc:sldMkLst>
          <pc:docMk/>
          <pc:sldMk cId="0" sldId="288"/>
        </pc:sldMkLst>
        <pc:spChg chg="del">
          <ac:chgData name="Ginta Egle" userId="170a0e70-80ff-43af-9bcc-62b84e90088d" providerId="ADAL" clId="{76155B66-D442-4273-B140-91060E4649A9}" dt="2026-06-15T13:53:30.516" v="1529" actId="478"/>
          <ac:spMkLst>
            <pc:docMk/>
            <pc:sldMk cId="0" sldId="288"/>
            <ac:spMk id="2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3:53:33.807" v="1531" actId="478"/>
          <ac:spMkLst>
            <pc:docMk/>
            <pc:sldMk cId="0" sldId="288"/>
            <ac:spMk id="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53:35.608" v="1532" actId="1076"/>
          <ac:spMkLst>
            <pc:docMk/>
            <pc:sldMk cId="0" sldId="288"/>
            <ac:spMk id="4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3:56:07.392" v="1569" actId="478"/>
          <ac:spMkLst>
            <pc:docMk/>
            <pc:sldMk cId="0" sldId="288"/>
            <ac:spMk id="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4:28.211" v="1648" actId="2711"/>
          <ac:spMkLst>
            <pc:docMk/>
            <pc:sldMk cId="0" sldId="288"/>
            <ac:spMk id="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4:28.211" v="1648" actId="2711"/>
          <ac:spMkLst>
            <pc:docMk/>
            <pc:sldMk cId="0" sldId="288"/>
            <ac:spMk id="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4:28.211" v="1648" actId="2711"/>
          <ac:spMkLst>
            <pc:docMk/>
            <pc:sldMk cId="0" sldId="288"/>
            <ac:spMk id="1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4:28.211" v="1648" actId="2711"/>
          <ac:spMkLst>
            <pc:docMk/>
            <pc:sldMk cId="0" sldId="288"/>
            <ac:spMk id="1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4:28.211" v="1648" actId="2711"/>
          <ac:spMkLst>
            <pc:docMk/>
            <pc:sldMk cId="0" sldId="288"/>
            <ac:spMk id="1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4:28.211" v="1648" actId="2711"/>
          <ac:spMkLst>
            <pc:docMk/>
            <pc:sldMk cId="0" sldId="288"/>
            <ac:spMk id="2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4:28.211" v="1648" actId="2711"/>
          <ac:spMkLst>
            <pc:docMk/>
            <pc:sldMk cId="0" sldId="288"/>
            <ac:spMk id="2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4:28.211" v="1648" actId="2711"/>
          <ac:spMkLst>
            <pc:docMk/>
            <pc:sldMk cId="0" sldId="288"/>
            <ac:spMk id="3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56:23.125" v="1572" actId="1076"/>
          <ac:spMkLst>
            <pc:docMk/>
            <pc:sldMk cId="0" sldId="288"/>
            <ac:spMk id="3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56:23.125" v="1572" actId="1076"/>
          <ac:spMkLst>
            <pc:docMk/>
            <pc:sldMk cId="0" sldId="288"/>
            <ac:spMk id="3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4:28.211" v="1648" actId="2711"/>
          <ac:spMkLst>
            <pc:docMk/>
            <pc:sldMk cId="0" sldId="288"/>
            <ac:spMk id="3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4:28.211" v="1648" actId="2711"/>
          <ac:spMkLst>
            <pc:docMk/>
            <pc:sldMk cId="0" sldId="288"/>
            <ac:spMk id="34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5T14:09:20.043" v="1697" actId="20577"/>
          <ac:spMkLst>
            <pc:docMk/>
            <pc:sldMk cId="0" sldId="288"/>
            <ac:spMk id="35" creationId="{0509BEB9-3CC2-CBEE-B745-874FF8BBC921}"/>
          </ac:spMkLst>
        </pc:spChg>
      </pc:sldChg>
      <pc:sldChg chg="delSp modSp add mod setBg">
        <pc:chgData name="Ginta Egle" userId="170a0e70-80ff-43af-9bcc-62b84e90088d" providerId="ADAL" clId="{76155B66-D442-4273-B140-91060E4649A9}" dt="2026-06-16T18:28:45.403" v="2345" actId="20577"/>
        <pc:sldMkLst>
          <pc:docMk/>
          <pc:sldMk cId="0" sldId="290"/>
        </pc:sldMkLst>
        <pc:spChg chg="del">
          <ac:chgData name="Ginta Egle" userId="170a0e70-80ff-43af-9bcc-62b84e90088d" providerId="ADAL" clId="{76155B66-D442-4273-B140-91060E4649A9}" dt="2026-06-15T13:54:16.864" v="1541" actId="478"/>
          <ac:spMkLst>
            <pc:docMk/>
            <pc:sldMk cId="0" sldId="290"/>
            <ac:spMk id="2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3:54:19.492" v="1544" actId="478"/>
          <ac:spMkLst>
            <pc:docMk/>
            <pc:sldMk cId="0" sldId="290"/>
            <ac:spMk id="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54:21.489" v="1545" actId="1076"/>
          <ac:spMkLst>
            <pc:docMk/>
            <pc:sldMk cId="0" sldId="290"/>
            <ac:spMk id="4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3:55:36.484" v="1562" actId="478"/>
          <ac:spMkLst>
            <pc:docMk/>
            <pc:sldMk cId="0" sldId="290"/>
            <ac:spMk id="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09.470" v="1664" actId="2711"/>
          <ac:spMkLst>
            <pc:docMk/>
            <pc:sldMk cId="0" sldId="290"/>
            <ac:spMk id="1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09.470" v="1664" actId="2711"/>
          <ac:spMkLst>
            <pc:docMk/>
            <pc:sldMk cId="0" sldId="290"/>
            <ac:spMk id="1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09.470" v="1664" actId="2711"/>
          <ac:spMkLst>
            <pc:docMk/>
            <pc:sldMk cId="0" sldId="290"/>
            <ac:spMk id="2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09.470" v="1664" actId="2711"/>
          <ac:spMkLst>
            <pc:docMk/>
            <pc:sldMk cId="0" sldId="290"/>
            <ac:spMk id="2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09.470" v="1664" actId="2711"/>
          <ac:spMkLst>
            <pc:docMk/>
            <pc:sldMk cId="0" sldId="290"/>
            <ac:spMk id="2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09.470" v="1664" actId="2711"/>
          <ac:spMkLst>
            <pc:docMk/>
            <pc:sldMk cId="0" sldId="290"/>
            <ac:spMk id="2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54:07.277" v="1537" actId="20577"/>
          <ac:spMkLst>
            <pc:docMk/>
            <pc:sldMk cId="0" sldId="290"/>
            <ac:spMk id="2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09.470" v="1664" actId="2711"/>
          <ac:spMkLst>
            <pc:docMk/>
            <pc:sldMk cId="0" sldId="290"/>
            <ac:spMk id="2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8:28:45.403" v="2345" actId="20577"/>
          <ac:spMkLst>
            <pc:docMk/>
            <pc:sldMk cId="0" sldId="290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09.470" v="1664" actId="2711"/>
          <ac:spMkLst>
            <pc:docMk/>
            <pc:sldMk cId="0" sldId="290"/>
            <ac:spMk id="3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56:03.916" v="1567" actId="1076"/>
          <ac:spMkLst>
            <pc:docMk/>
            <pc:sldMk cId="0" sldId="290"/>
            <ac:spMk id="3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6:09.470" v="1664" actId="2711"/>
          <ac:spMkLst>
            <pc:docMk/>
            <pc:sldMk cId="0" sldId="290"/>
            <ac:spMk id="33" creationId="{00000000-0000-0000-0000-000000000000}"/>
          </ac:spMkLst>
        </pc:spChg>
      </pc:sldChg>
      <pc:sldChg chg="delSp modSp add del mod setBg">
        <pc:chgData name="Ginta Egle" userId="170a0e70-80ff-43af-9bcc-62b84e90088d" providerId="ADAL" clId="{76155B66-D442-4273-B140-91060E4649A9}" dt="2026-06-16T11:51:39.748" v="2198" actId="47"/>
        <pc:sldMkLst>
          <pc:docMk/>
          <pc:sldMk cId="0" sldId="292"/>
        </pc:sldMkLst>
        <pc:spChg chg="del">
          <ac:chgData name="Ginta Egle" userId="170a0e70-80ff-43af-9bcc-62b84e90088d" providerId="ADAL" clId="{76155B66-D442-4273-B140-91060E4649A9}" dt="2026-06-15T13:54:50.528" v="1548" actId="478"/>
          <ac:spMkLst>
            <pc:docMk/>
            <pc:sldMk cId="0" sldId="292"/>
            <ac:spMk id="2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5T13:54:54.640" v="1551" actId="478"/>
          <ac:spMkLst>
            <pc:docMk/>
            <pc:sldMk cId="0" sldId="292"/>
            <ac:spMk id="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54:56.195" v="1552" actId="1076"/>
          <ac:spMkLst>
            <pc:docMk/>
            <pc:sldMk cId="0" sldId="292"/>
            <ac:spMk id="4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3:55:39.523" v="1563" actId="478"/>
          <ac:spMkLst>
            <pc:docMk/>
            <pc:sldMk cId="0" sldId="292"/>
            <ac:spMk id="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22.603" v="1669" actId="2711"/>
          <ac:spMkLst>
            <pc:docMk/>
            <pc:sldMk cId="0" sldId="292"/>
            <ac:spMk id="1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22.603" v="1669" actId="2711"/>
          <ac:spMkLst>
            <pc:docMk/>
            <pc:sldMk cId="0" sldId="292"/>
            <ac:spMk id="1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22.603" v="1669" actId="2711"/>
          <ac:spMkLst>
            <pc:docMk/>
            <pc:sldMk cId="0" sldId="292"/>
            <ac:spMk id="1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22.603" v="1669" actId="2711"/>
          <ac:spMkLst>
            <pc:docMk/>
            <pc:sldMk cId="0" sldId="292"/>
            <ac:spMk id="1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22.603" v="1669" actId="2711"/>
          <ac:spMkLst>
            <pc:docMk/>
            <pc:sldMk cId="0" sldId="292"/>
            <ac:spMk id="2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22.603" v="1669" actId="2711"/>
          <ac:spMkLst>
            <pc:docMk/>
            <pc:sldMk cId="0" sldId="292"/>
            <ac:spMk id="2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22.603" v="1669" actId="2711"/>
          <ac:spMkLst>
            <pc:docMk/>
            <pc:sldMk cId="0" sldId="292"/>
            <ac:spMk id="2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22.603" v="1669" actId="2711"/>
          <ac:spMkLst>
            <pc:docMk/>
            <pc:sldMk cId="0" sldId="292"/>
            <ac:spMk id="2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55:00.481" v="1556" actId="20577"/>
          <ac:spMkLst>
            <pc:docMk/>
            <pc:sldMk cId="0" sldId="292"/>
            <ac:spMk id="2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22.603" v="1669" actId="2711"/>
          <ac:spMkLst>
            <pc:docMk/>
            <pc:sldMk cId="0" sldId="292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55:11.863" v="1560" actId="113"/>
          <ac:spMkLst>
            <pc:docMk/>
            <pc:sldMk cId="0" sldId="292"/>
            <ac:spMk id="3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55:50.993" v="1565" actId="1076"/>
          <ac:spMkLst>
            <pc:docMk/>
            <pc:sldMk cId="0" sldId="292"/>
            <ac:spMk id="3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7:22.603" v="1669" actId="2711"/>
          <ac:spMkLst>
            <pc:docMk/>
            <pc:sldMk cId="0" sldId="292"/>
            <ac:spMk id="3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55:45.334" v="1564" actId="14100"/>
          <ac:spMkLst>
            <pc:docMk/>
            <pc:sldMk cId="0" sldId="292"/>
            <ac:spMk id="33" creationId="{00000000-0000-0000-0000-000000000000}"/>
          </ac:spMkLst>
        </pc:spChg>
      </pc:sldChg>
      <pc:sldChg chg="delSp modSp add mod setBg">
        <pc:chgData name="Ginta Egle" userId="170a0e70-80ff-43af-9bcc-62b84e90088d" providerId="ADAL" clId="{76155B66-D442-4273-B140-91060E4649A9}" dt="2026-06-16T11:56:53.890" v="2247" actId="20577"/>
        <pc:sldMkLst>
          <pc:docMk/>
          <pc:sldMk cId="0" sldId="293"/>
        </pc:sldMkLst>
        <pc:spChg chg="del">
          <ac:chgData name="Ginta Egle" userId="170a0e70-80ff-43af-9bcc-62b84e90088d" providerId="ADAL" clId="{76155B66-D442-4273-B140-91060E4649A9}" dt="2026-06-15T14:07:56.037" v="1677" actId="478"/>
          <ac:spMkLst>
            <pc:docMk/>
            <pc:sldMk cId="0" sldId="293"/>
            <ac:spMk id="2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4:07:59.941" v="1679" actId="478"/>
          <ac:spMkLst>
            <pc:docMk/>
            <pc:sldMk cId="0" sldId="293"/>
            <ac:spMk id="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8:02.937" v="1680" actId="1076"/>
          <ac:spMkLst>
            <pc:docMk/>
            <pc:sldMk cId="0" sldId="293"/>
            <ac:spMk id="4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5T13:56:44.920" v="1574" actId="478"/>
          <ac:spMkLst>
            <pc:docMk/>
            <pc:sldMk cId="0" sldId="293"/>
            <ac:spMk id="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8:10.340" v="1681" actId="2711"/>
          <ac:spMkLst>
            <pc:docMk/>
            <pc:sldMk cId="0" sldId="293"/>
            <ac:spMk id="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8:10.340" v="1681" actId="2711"/>
          <ac:spMkLst>
            <pc:docMk/>
            <pc:sldMk cId="0" sldId="293"/>
            <ac:spMk id="1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8:10.340" v="1681" actId="2711"/>
          <ac:spMkLst>
            <pc:docMk/>
            <pc:sldMk cId="0" sldId="293"/>
            <ac:spMk id="1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8:10.340" v="1681" actId="2711"/>
          <ac:spMkLst>
            <pc:docMk/>
            <pc:sldMk cId="0" sldId="293"/>
            <ac:spMk id="1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8:10.340" v="1681" actId="2711"/>
          <ac:spMkLst>
            <pc:docMk/>
            <pc:sldMk cId="0" sldId="293"/>
            <ac:spMk id="1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8:10.340" v="1681" actId="2711"/>
          <ac:spMkLst>
            <pc:docMk/>
            <pc:sldMk cId="0" sldId="293"/>
            <ac:spMk id="1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8:10.340" v="1681" actId="2711"/>
          <ac:spMkLst>
            <pc:docMk/>
            <pc:sldMk cId="0" sldId="293"/>
            <ac:spMk id="2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8:10.340" v="1681" actId="2711"/>
          <ac:spMkLst>
            <pc:docMk/>
            <pc:sldMk cId="0" sldId="293"/>
            <ac:spMk id="2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4:08:10.340" v="1681" actId="2711"/>
          <ac:spMkLst>
            <pc:docMk/>
            <pc:sldMk cId="0" sldId="293"/>
            <ac:spMk id="2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56:49.304" v="2245" actId="20577"/>
          <ac:spMkLst>
            <pc:docMk/>
            <pc:sldMk cId="0" sldId="293"/>
            <ac:spMk id="2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57:07.380" v="1581" actId="1076"/>
          <ac:spMkLst>
            <pc:docMk/>
            <pc:sldMk cId="0" sldId="293"/>
            <ac:spMk id="3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56:53.890" v="2247" actId="20577"/>
          <ac:spMkLst>
            <pc:docMk/>
            <pc:sldMk cId="0" sldId="293"/>
            <ac:spMk id="3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5T13:56:53.877" v="1577" actId="14100"/>
          <ac:spMkLst>
            <pc:docMk/>
            <pc:sldMk cId="0" sldId="293"/>
            <ac:spMk id="33" creationId="{00000000-0000-0000-0000-000000000000}"/>
          </ac:spMkLst>
        </pc:spChg>
      </pc:sldChg>
      <pc:sldChg chg="addSp modSp new del mod">
        <pc:chgData name="Ginta Egle" userId="170a0e70-80ff-43af-9bcc-62b84e90088d" providerId="ADAL" clId="{76155B66-D442-4273-B140-91060E4649A9}" dt="2026-06-16T06:45:23.731" v="1800" actId="47"/>
        <pc:sldMkLst>
          <pc:docMk/>
          <pc:sldMk cId="3779999856" sldId="294"/>
        </pc:sldMkLst>
        <pc:picChg chg="add mod">
          <ac:chgData name="Ginta Egle" userId="170a0e70-80ff-43af-9bcc-62b84e90088d" providerId="ADAL" clId="{76155B66-D442-4273-B140-91060E4649A9}" dt="2026-06-16T06:44:19.666" v="1796" actId="1076"/>
          <ac:picMkLst>
            <pc:docMk/>
            <pc:sldMk cId="3779999856" sldId="294"/>
            <ac:picMk id="3" creationId="{F51137CE-9A1B-CF75-14A3-EE511BDA3019}"/>
          </ac:picMkLst>
        </pc:picChg>
      </pc:sldChg>
      <pc:sldChg chg="addSp delSp modSp add del mod">
        <pc:chgData name="Ginta Egle" userId="170a0e70-80ff-43af-9bcc-62b84e90088d" providerId="ADAL" clId="{76155B66-D442-4273-B140-91060E4649A9}" dt="2026-06-16T07:36:55.382" v="2003" actId="47"/>
        <pc:sldMkLst>
          <pc:docMk/>
          <pc:sldMk cId="3468856143" sldId="295"/>
        </pc:sldMkLst>
        <pc:spChg chg="del">
          <ac:chgData name="Ginta Egle" userId="170a0e70-80ff-43af-9bcc-62b84e90088d" providerId="ADAL" clId="{76155B66-D442-4273-B140-91060E4649A9}" dt="2026-06-16T06:45:11.693" v="1798" actId="478"/>
          <ac:spMkLst>
            <pc:docMk/>
            <pc:sldMk cId="3468856143" sldId="295"/>
            <ac:spMk id="22" creationId="{FA9BBB36-5FA8-8B97-4B21-122E75427C66}"/>
          </ac:spMkLst>
        </pc:spChg>
        <pc:grpChg chg="del">
          <ac:chgData name="Ginta Egle" userId="170a0e70-80ff-43af-9bcc-62b84e90088d" providerId="ADAL" clId="{76155B66-D442-4273-B140-91060E4649A9}" dt="2026-06-16T06:45:14.474" v="1799" actId="478"/>
          <ac:grpSpMkLst>
            <pc:docMk/>
            <pc:sldMk cId="3468856143" sldId="295"/>
            <ac:grpSpMk id="3" creationId="{D6D2D3E6-8C60-2487-7A9D-18FD7ECE2928}"/>
          </ac:grpSpMkLst>
        </pc:grpChg>
        <pc:picChg chg="add mod">
          <ac:chgData name="Ginta Egle" userId="170a0e70-80ff-43af-9bcc-62b84e90088d" providerId="ADAL" clId="{76155B66-D442-4273-B140-91060E4649A9}" dt="2026-06-16T06:45:49.173" v="1805" actId="1076"/>
          <ac:picMkLst>
            <pc:docMk/>
            <pc:sldMk cId="3468856143" sldId="295"/>
            <ac:picMk id="23" creationId="{AE48DB22-579A-E864-45A1-BE1036F84AC9}"/>
          </ac:picMkLst>
        </pc:picChg>
        <pc:picChg chg="add mod">
          <ac:chgData name="Ginta Egle" userId="170a0e70-80ff-43af-9bcc-62b84e90088d" providerId="ADAL" clId="{76155B66-D442-4273-B140-91060E4649A9}" dt="2026-06-16T06:45:52.728" v="1807" actId="1076"/>
          <ac:picMkLst>
            <pc:docMk/>
            <pc:sldMk cId="3468856143" sldId="295"/>
            <ac:picMk id="25" creationId="{19A29541-663A-2B71-3546-CB2581C6F195}"/>
          </ac:picMkLst>
        </pc:picChg>
      </pc:sldChg>
      <pc:sldChg chg="addSp delSp modSp add mod ord setBg">
        <pc:chgData name="Ginta Egle" userId="170a0e70-80ff-43af-9bcc-62b84e90088d" providerId="ADAL" clId="{76155B66-D442-4273-B140-91060E4649A9}" dt="2026-06-16T08:01:22.289" v="2041" actId="2711"/>
        <pc:sldMkLst>
          <pc:docMk/>
          <pc:sldMk cId="0" sldId="296"/>
        </pc:sldMkLst>
        <pc:spChg chg="del">
          <ac:chgData name="Ginta Egle" userId="170a0e70-80ff-43af-9bcc-62b84e90088d" providerId="ADAL" clId="{76155B66-D442-4273-B140-91060E4649A9}" dt="2026-06-16T07:19:11.224" v="1903" actId="478"/>
          <ac:spMkLst>
            <pc:docMk/>
            <pc:sldMk cId="0" sldId="296"/>
            <ac:spMk id="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19:06.903" v="1893" actId="27636"/>
          <ac:spMkLst>
            <pc:docMk/>
            <pc:sldMk cId="0" sldId="296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22.289" v="2041" actId="2711"/>
          <ac:spMkLst>
            <pc:docMk/>
            <pc:sldMk cId="0" sldId="296"/>
            <ac:spMk id="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22.289" v="2041" actId="2711"/>
          <ac:spMkLst>
            <pc:docMk/>
            <pc:sldMk cId="0" sldId="296"/>
            <ac:spMk id="1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22.289" v="2041" actId="2711"/>
          <ac:spMkLst>
            <pc:docMk/>
            <pc:sldMk cId="0" sldId="296"/>
            <ac:spMk id="1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22.289" v="2041" actId="2711"/>
          <ac:spMkLst>
            <pc:docMk/>
            <pc:sldMk cId="0" sldId="296"/>
            <ac:spMk id="1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22.289" v="2041" actId="2711"/>
          <ac:spMkLst>
            <pc:docMk/>
            <pc:sldMk cId="0" sldId="296"/>
            <ac:spMk id="1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22.289" v="2041" actId="2711"/>
          <ac:spMkLst>
            <pc:docMk/>
            <pc:sldMk cId="0" sldId="296"/>
            <ac:spMk id="1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19:06.909" v="1900" actId="27636"/>
          <ac:spMkLst>
            <pc:docMk/>
            <pc:sldMk cId="0" sldId="296"/>
            <ac:spMk id="2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19:06.909" v="1898" actId="27636"/>
          <ac:spMkLst>
            <pc:docMk/>
            <pc:sldMk cId="0" sldId="296"/>
            <ac:spMk id="26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19:25.434" v="1907" actId="478"/>
          <ac:spMkLst>
            <pc:docMk/>
            <pc:sldMk cId="0" sldId="296"/>
            <ac:spMk id="2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19:06.909" v="1901" actId="27636"/>
          <ac:spMkLst>
            <pc:docMk/>
            <pc:sldMk cId="0" sldId="296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21:16.461" v="1934" actId="1076"/>
          <ac:spMkLst>
            <pc:docMk/>
            <pc:sldMk cId="0" sldId="296"/>
            <ac:spMk id="3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19:06.909" v="1896" actId="27636"/>
          <ac:spMkLst>
            <pc:docMk/>
            <pc:sldMk cId="0" sldId="296"/>
            <ac:spMk id="3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19:18.570" v="1904" actId="478"/>
          <ac:spMkLst>
            <pc:docMk/>
            <pc:sldMk cId="0" sldId="296"/>
            <ac:spMk id="3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22.289" v="2041" actId="2711"/>
          <ac:spMkLst>
            <pc:docMk/>
            <pc:sldMk cId="0" sldId="296"/>
            <ac:spMk id="3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21:10.917" v="1932" actId="1076"/>
          <ac:spMkLst>
            <pc:docMk/>
            <pc:sldMk cId="0" sldId="296"/>
            <ac:spMk id="3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19:06.903" v="1894" actId="27636"/>
          <ac:spMkLst>
            <pc:docMk/>
            <pc:sldMk cId="0" sldId="296"/>
            <ac:spMk id="4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22.289" v="2041" actId="2711"/>
          <ac:spMkLst>
            <pc:docMk/>
            <pc:sldMk cId="0" sldId="296"/>
            <ac:spMk id="41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19:22.588" v="1906" actId="478"/>
          <ac:spMkLst>
            <pc:docMk/>
            <pc:sldMk cId="0" sldId="296"/>
            <ac:spMk id="42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19:21.128" v="1905" actId="478"/>
          <ac:spMkLst>
            <pc:docMk/>
            <pc:sldMk cId="0" sldId="296"/>
            <ac:spMk id="4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22.289" v="2041" actId="2711"/>
          <ac:spMkLst>
            <pc:docMk/>
            <pc:sldMk cId="0" sldId="296"/>
            <ac:spMk id="4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22.289" v="2041" actId="2711"/>
          <ac:spMkLst>
            <pc:docMk/>
            <pc:sldMk cId="0" sldId="296"/>
            <ac:spMk id="4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19:06.909" v="1897" actId="27636"/>
          <ac:spMkLst>
            <pc:docMk/>
            <pc:sldMk cId="0" sldId="296"/>
            <ac:spMk id="47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21:31.405" v="1938" actId="478"/>
          <ac:spMkLst>
            <pc:docMk/>
            <pc:sldMk cId="0" sldId="296"/>
            <ac:spMk id="48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21:35.970" v="1940" actId="478"/>
          <ac:spMkLst>
            <pc:docMk/>
            <pc:sldMk cId="0" sldId="296"/>
            <ac:spMk id="4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19:06.893" v="1891" actId="27636"/>
          <ac:spMkLst>
            <pc:docMk/>
            <pc:sldMk cId="0" sldId="296"/>
            <ac:spMk id="50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21:33.924" v="1939" actId="478"/>
          <ac:spMkLst>
            <pc:docMk/>
            <pc:sldMk cId="0" sldId="296"/>
            <ac:spMk id="51" creationId="{00000000-0000-0000-0000-000000000000}"/>
          </ac:spMkLst>
        </pc:spChg>
        <pc:picChg chg="del">
          <ac:chgData name="Ginta Egle" userId="170a0e70-80ff-43af-9bcc-62b84e90088d" providerId="ADAL" clId="{76155B66-D442-4273-B140-91060E4649A9}" dt="2026-06-16T07:20:37.144" v="1920" actId="478"/>
          <ac:picMkLst>
            <pc:docMk/>
            <pc:sldMk cId="0" sldId="296"/>
            <ac:picMk id="32" creationId="{00000000-0000-0000-0000-000000000000}"/>
          </ac:picMkLst>
        </pc:picChg>
        <pc:picChg chg="del">
          <ac:chgData name="Ginta Egle" userId="170a0e70-80ff-43af-9bcc-62b84e90088d" providerId="ADAL" clId="{76155B66-D442-4273-B140-91060E4649A9}" dt="2026-06-16T07:19:55.323" v="1913" actId="478"/>
          <ac:picMkLst>
            <pc:docMk/>
            <pc:sldMk cId="0" sldId="296"/>
            <ac:picMk id="39" creationId="{00000000-0000-0000-0000-000000000000}"/>
          </ac:picMkLst>
        </pc:picChg>
        <pc:picChg chg="del">
          <ac:chgData name="Ginta Egle" userId="170a0e70-80ff-43af-9bcc-62b84e90088d" providerId="ADAL" clId="{76155B66-D442-4273-B140-91060E4649A9}" dt="2026-06-16T07:19:40.287" v="1908" actId="478"/>
          <ac:picMkLst>
            <pc:docMk/>
            <pc:sldMk cId="0" sldId="296"/>
            <ac:picMk id="46" creationId="{00000000-0000-0000-0000-000000000000}"/>
          </ac:picMkLst>
        </pc:picChg>
        <pc:picChg chg="add mod">
          <ac:chgData name="Ginta Egle" userId="170a0e70-80ff-43af-9bcc-62b84e90088d" providerId="ADAL" clId="{76155B66-D442-4273-B140-91060E4649A9}" dt="2026-06-16T07:19:48.239" v="1912" actId="1076"/>
          <ac:picMkLst>
            <pc:docMk/>
            <pc:sldMk cId="0" sldId="296"/>
            <ac:picMk id="52" creationId="{8633B74A-FDE8-1A8C-ACE1-DCFB1C015438}"/>
          </ac:picMkLst>
        </pc:picChg>
        <pc:picChg chg="add mod">
          <ac:chgData name="Ginta Egle" userId="170a0e70-80ff-43af-9bcc-62b84e90088d" providerId="ADAL" clId="{76155B66-D442-4273-B140-91060E4649A9}" dt="2026-06-16T07:20:09.551" v="1919" actId="14100"/>
          <ac:picMkLst>
            <pc:docMk/>
            <pc:sldMk cId="0" sldId="296"/>
            <ac:picMk id="53" creationId="{B799A99C-C80C-22FB-E35B-F81B9B404175}"/>
          </ac:picMkLst>
        </pc:picChg>
        <pc:picChg chg="add mod">
          <ac:chgData name="Ginta Egle" userId="170a0e70-80ff-43af-9bcc-62b84e90088d" providerId="ADAL" clId="{76155B66-D442-4273-B140-91060E4649A9}" dt="2026-06-16T07:20:48.921" v="1926" actId="1076"/>
          <ac:picMkLst>
            <pc:docMk/>
            <pc:sldMk cId="0" sldId="296"/>
            <ac:picMk id="54" creationId="{66236157-8D67-3CBB-2DAF-9A6DF070029C}"/>
          </ac:picMkLst>
        </pc:picChg>
        <pc:picChg chg="add mod">
          <ac:chgData name="Ginta Egle" userId="170a0e70-80ff-43af-9bcc-62b84e90088d" providerId="ADAL" clId="{76155B66-D442-4273-B140-91060E4649A9}" dt="2026-06-16T07:21:13.835" v="1933" actId="1076"/>
          <ac:picMkLst>
            <pc:docMk/>
            <pc:sldMk cId="0" sldId="296"/>
            <ac:picMk id="55" creationId="{3D47A2DE-71A4-98C9-92E3-4C4C13F62C75}"/>
          </ac:picMkLst>
        </pc:picChg>
        <pc:picChg chg="add mod">
          <ac:chgData name="Ginta Egle" userId="170a0e70-80ff-43af-9bcc-62b84e90088d" providerId="ADAL" clId="{76155B66-D442-4273-B140-91060E4649A9}" dt="2026-06-16T07:21:07.432" v="1931" actId="1076"/>
          <ac:picMkLst>
            <pc:docMk/>
            <pc:sldMk cId="0" sldId="296"/>
            <ac:picMk id="56" creationId="{A26250C4-CE6F-2EFB-142F-4805D03A0044}"/>
          </ac:picMkLst>
        </pc:picChg>
        <pc:picChg chg="add mod">
          <ac:chgData name="Ginta Egle" userId="170a0e70-80ff-43af-9bcc-62b84e90088d" providerId="ADAL" clId="{76155B66-D442-4273-B140-91060E4649A9}" dt="2026-06-16T07:21:24.714" v="1936" actId="1076"/>
          <ac:picMkLst>
            <pc:docMk/>
            <pc:sldMk cId="0" sldId="296"/>
            <ac:picMk id="57" creationId="{7DDA0685-0802-BF0C-E7A3-31EB67640ADD}"/>
          </ac:picMkLst>
        </pc:picChg>
      </pc:sldChg>
      <pc:sldChg chg="delSp modSp add mod ord setBg">
        <pc:chgData name="Ginta Egle" userId="170a0e70-80ff-43af-9bcc-62b84e90088d" providerId="ADAL" clId="{76155B66-D442-4273-B140-91060E4649A9}" dt="2026-06-16T08:01:04.684" v="2039" actId="2711"/>
        <pc:sldMkLst>
          <pc:docMk/>
          <pc:sldMk cId="0" sldId="297"/>
        </pc:sldMkLst>
        <pc:spChg chg="mod">
          <ac:chgData name="Ginta Egle" userId="170a0e70-80ff-43af-9bcc-62b84e90088d" providerId="ADAL" clId="{76155B66-D442-4273-B140-91060E4649A9}" dt="2026-06-16T08:01:04.684" v="2039" actId="2711"/>
          <ac:spMkLst>
            <pc:docMk/>
            <pc:sldMk cId="0" sldId="297"/>
            <ac:spMk id="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04.684" v="2039" actId="2711"/>
          <ac:spMkLst>
            <pc:docMk/>
            <pc:sldMk cId="0" sldId="297"/>
            <ac:spMk id="1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04.684" v="2039" actId="2711"/>
          <ac:spMkLst>
            <pc:docMk/>
            <pc:sldMk cId="0" sldId="297"/>
            <ac:spMk id="1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04.684" v="2039" actId="2711"/>
          <ac:spMkLst>
            <pc:docMk/>
            <pc:sldMk cId="0" sldId="297"/>
            <ac:spMk id="2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04.684" v="2039" actId="2711"/>
          <ac:spMkLst>
            <pc:docMk/>
            <pc:sldMk cId="0" sldId="297"/>
            <ac:spMk id="2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04.684" v="2039" actId="2711"/>
          <ac:spMkLst>
            <pc:docMk/>
            <pc:sldMk cId="0" sldId="297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04.684" v="2039" actId="2711"/>
          <ac:spMkLst>
            <pc:docMk/>
            <pc:sldMk cId="0" sldId="297"/>
            <ac:spMk id="3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04.684" v="2039" actId="2711"/>
          <ac:spMkLst>
            <pc:docMk/>
            <pc:sldMk cId="0" sldId="297"/>
            <ac:spMk id="3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04.684" v="2039" actId="2711"/>
          <ac:spMkLst>
            <pc:docMk/>
            <pc:sldMk cId="0" sldId="297"/>
            <ac:spMk id="4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41:08.294" v="2007" actId="478"/>
          <ac:spMkLst>
            <pc:docMk/>
            <pc:sldMk cId="0" sldId="297"/>
            <ac:spMk id="48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41:11.412" v="2008" actId="478"/>
          <ac:spMkLst>
            <pc:docMk/>
            <pc:sldMk cId="0" sldId="297"/>
            <ac:spMk id="49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41:11.412" v="2008" actId="478"/>
          <ac:spMkLst>
            <pc:docMk/>
            <pc:sldMk cId="0" sldId="297"/>
            <ac:spMk id="50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41:11.412" v="2008" actId="478"/>
          <ac:spMkLst>
            <pc:docMk/>
            <pc:sldMk cId="0" sldId="297"/>
            <ac:spMk id="51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41:13.085" v="2009" actId="478"/>
          <ac:spMkLst>
            <pc:docMk/>
            <pc:sldMk cId="0" sldId="297"/>
            <ac:spMk id="5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04.684" v="2039" actId="2711"/>
          <ac:spMkLst>
            <pc:docMk/>
            <pc:sldMk cId="0" sldId="297"/>
            <ac:spMk id="55" creationId="{00000000-0000-0000-0000-000000000000}"/>
          </ac:spMkLst>
        </pc:spChg>
        <pc:cxnChg chg="del mod">
          <ac:chgData name="Ginta Egle" userId="170a0e70-80ff-43af-9bcc-62b84e90088d" providerId="ADAL" clId="{76155B66-D442-4273-B140-91060E4649A9}" dt="2026-06-16T07:41:26.520" v="2011" actId="478"/>
          <ac:cxnSpMkLst>
            <pc:docMk/>
            <pc:sldMk cId="0" sldId="297"/>
            <ac:cxnSpMk id="47" creationId="{00000000-0000-0000-0000-000000000000}"/>
          </ac:cxnSpMkLst>
        </pc:cxnChg>
      </pc:sldChg>
      <pc:sldChg chg="add del setBg">
        <pc:chgData name="Ginta Egle" userId="170a0e70-80ff-43af-9bcc-62b84e90088d" providerId="ADAL" clId="{76155B66-D442-4273-B140-91060E4649A9}" dt="2026-06-16T07:40:34.843" v="2005" actId="47"/>
        <pc:sldMkLst>
          <pc:docMk/>
          <pc:sldMk cId="2378351719" sldId="297"/>
        </pc:sldMkLst>
      </pc:sldChg>
      <pc:sldChg chg="addSp modSp add del mod setBg">
        <pc:chgData name="Ginta Egle" userId="170a0e70-80ff-43af-9bcc-62b84e90088d" providerId="ADAL" clId="{76155B66-D442-4273-B140-91060E4649A9}" dt="2026-06-16T11:54:41.044" v="2213" actId="20577"/>
        <pc:sldMkLst>
          <pc:docMk/>
          <pc:sldMk cId="0" sldId="298"/>
        </pc:sldMkLst>
        <pc:spChg chg="add mod ord">
          <ac:chgData name="Ginta Egle" userId="170a0e70-80ff-43af-9bcc-62b84e90088d" providerId="ADAL" clId="{76155B66-D442-4273-B140-91060E4649A9}" dt="2026-06-16T11:54:41.044" v="2213" actId="20577"/>
          <ac:spMkLst>
            <pc:docMk/>
            <pc:sldMk cId="0" sldId="298"/>
            <ac:spMk id="3" creationId="{63657CE9-7776-6893-7E14-303C38F22652}"/>
          </ac:spMkLst>
        </pc:spChg>
        <pc:picChg chg="mod">
          <ac:chgData name="Ginta Egle" userId="170a0e70-80ff-43af-9bcc-62b84e90088d" providerId="ADAL" clId="{76155B66-D442-4273-B140-91060E4649A9}" dt="2026-06-16T07:42:27.867" v="2014" actId="1076"/>
          <ac:picMkLst>
            <pc:docMk/>
            <pc:sldMk cId="0" sldId="298"/>
            <ac:picMk id="2" creationId="{00000000-0000-0000-0000-000000000000}"/>
          </ac:picMkLst>
        </pc:picChg>
      </pc:sldChg>
      <pc:sldChg chg="delSp modSp add mod setBg">
        <pc:chgData name="Ginta Egle" userId="170a0e70-80ff-43af-9bcc-62b84e90088d" providerId="ADAL" clId="{76155B66-D442-4273-B140-91060E4649A9}" dt="2026-06-16T08:01:12.805" v="2040" actId="2711"/>
        <pc:sldMkLst>
          <pc:docMk/>
          <pc:sldMk cId="0" sldId="299"/>
        </pc:sldMkLst>
        <pc:spChg chg="mod">
          <ac:chgData name="Ginta Egle" userId="170a0e70-80ff-43af-9bcc-62b84e90088d" providerId="ADAL" clId="{76155B66-D442-4273-B140-91060E4649A9}" dt="2026-06-16T08:01:12.805" v="2040" actId="2711"/>
          <ac:spMkLst>
            <pc:docMk/>
            <pc:sldMk cId="0" sldId="299"/>
            <ac:spMk id="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12.805" v="2040" actId="2711"/>
          <ac:spMkLst>
            <pc:docMk/>
            <pc:sldMk cId="0" sldId="299"/>
            <ac:spMk id="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12.805" v="2040" actId="2711"/>
          <ac:spMkLst>
            <pc:docMk/>
            <pc:sldMk cId="0" sldId="299"/>
            <ac:spMk id="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12.805" v="2040" actId="2711"/>
          <ac:spMkLst>
            <pc:docMk/>
            <pc:sldMk cId="0" sldId="299"/>
            <ac:spMk id="1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12.805" v="2040" actId="2711"/>
          <ac:spMkLst>
            <pc:docMk/>
            <pc:sldMk cId="0" sldId="299"/>
            <ac:spMk id="1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12.805" v="2040" actId="2711"/>
          <ac:spMkLst>
            <pc:docMk/>
            <pc:sldMk cId="0" sldId="299"/>
            <ac:spMk id="1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12.805" v="2040" actId="2711"/>
          <ac:spMkLst>
            <pc:docMk/>
            <pc:sldMk cId="0" sldId="299"/>
            <ac:spMk id="1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7:50:55.084" v="2022" actId="27636"/>
          <ac:spMkLst>
            <pc:docMk/>
            <pc:sldMk cId="0" sldId="299"/>
            <ac:spMk id="2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12.805" v="2040" actId="2711"/>
          <ac:spMkLst>
            <pc:docMk/>
            <pc:sldMk cId="0" sldId="299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12.805" v="2040" actId="2711"/>
          <ac:spMkLst>
            <pc:docMk/>
            <pc:sldMk cId="0" sldId="299"/>
            <ac:spMk id="3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1:12.805" v="2040" actId="2711"/>
          <ac:spMkLst>
            <pc:docMk/>
            <pc:sldMk cId="0" sldId="299"/>
            <ac:spMk id="46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07:51:04.765" v="2026" actId="478"/>
          <ac:spMkLst>
            <pc:docMk/>
            <pc:sldMk cId="0" sldId="299"/>
            <ac:spMk id="50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07:51:05.915" v="2027" actId="478"/>
          <ac:spMkLst>
            <pc:docMk/>
            <pc:sldMk cId="0" sldId="299"/>
            <ac:spMk id="51" creationId="{00000000-0000-0000-0000-000000000000}"/>
          </ac:spMkLst>
        </pc:spChg>
      </pc:sldChg>
      <pc:sldChg chg="addSp modSp add mod setBg">
        <pc:chgData name="Ginta Egle" userId="170a0e70-80ff-43af-9bcc-62b84e90088d" providerId="ADAL" clId="{76155B66-D442-4273-B140-91060E4649A9}" dt="2026-06-16T11:55:05.379" v="2219" actId="20577"/>
        <pc:sldMkLst>
          <pc:docMk/>
          <pc:sldMk cId="0" sldId="300"/>
        </pc:sldMkLst>
        <pc:spChg chg="mod">
          <ac:chgData name="Ginta Egle" userId="170a0e70-80ff-43af-9bcc-62b84e90088d" providerId="ADAL" clId="{76155B66-D442-4273-B140-91060E4649A9}" dt="2026-06-16T08:00:52.128" v="2038" actId="2711"/>
          <ac:spMkLst>
            <pc:docMk/>
            <pc:sldMk cId="0" sldId="300"/>
            <ac:spMk id="4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1:55:05.379" v="2219" actId="20577"/>
          <ac:spMkLst>
            <pc:docMk/>
            <pc:sldMk cId="0" sldId="300"/>
            <ac:spMk id="6" creationId="{0AE96531-BFFB-16C0-53C7-30C1CA1DD1EA}"/>
          </ac:spMkLst>
        </pc:spChg>
        <pc:spChg chg="mod">
          <ac:chgData name="Ginta Egle" userId="170a0e70-80ff-43af-9bcc-62b84e90088d" providerId="ADAL" clId="{76155B66-D442-4273-B140-91060E4649A9}" dt="2026-06-16T08:00:52.128" v="2038" actId="2711"/>
          <ac:spMkLst>
            <pc:docMk/>
            <pc:sldMk cId="0" sldId="300"/>
            <ac:spMk id="7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0:52.128" v="2038" actId="2711"/>
          <ac:spMkLst>
            <pc:docMk/>
            <pc:sldMk cId="0" sldId="300"/>
            <ac:spMk id="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0:52.128" v="2038" actId="2711"/>
          <ac:spMkLst>
            <pc:docMk/>
            <pc:sldMk cId="0" sldId="300"/>
            <ac:spMk id="1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0:52.128" v="2038" actId="2711"/>
          <ac:spMkLst>
            <pc:docMk/>
            <pc:sldMk cId="0" sldId="300"/>
            <ac:spMk id="1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0:52.128" v="2038" actId="2711"/>
          <ac:spMkLst>
            <pc:docMk/>
            <pc:sldMk cId="0" sldId="300"/>
            <ac:spMk id="2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0:52.128" v="2038" actId="2711"/>
          <ac:spMkLst>
            <pc:docMk/>
            <pc:sldMk cId="0" sldId="300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0:37.852" v="2037" actId="20577"/>
          <ac:spMkLst>
            <pc:docMk/>
            <pc:sldMk cId="0" sldId="300"/>
            <ac:spMk id="3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0:52.128" v="2038" actId="2711"/>
          <ac:spMkLst>
            <pc:docMk/>
            <pc:sldMk cId="0" sldId="300"/>
            <ac:spMk id="3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0:52.128" v="2038" actId="2711"/>
          <ac:spMkLst>
            <pc:docMk/>
            <pc:sldMk cId="0" sldId="300"/>
            <ac:spMk id="4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08:00:52.128" v="2038" actId="2711"/>
          <ac:spMkLst>
            <pc:docMk/>
            <pc:sldMk cId="0" sldId="300"/>
            <ac:spMk id="43" creationId="{00000000-0000-0000-0000-000000000000}"/>
          </ac:spMkLst>
        </pc:spChg>
      </pc:sldChg>
      <pc:sldChg chg="addSp delSp modSp add mod setBg">
        <pc:chgData name="Ginta Egle" userId="170a0e70-80ff-43af-9bcc-62b84e90088d" providerId="ADAL" clId="{76155B66-D442-4273-B140-91060E4649A9}" dt="2026-06-16T12:33:16.293" v="2296" actId="20577"/>
        <pc:sldMkLst>
          <pc:docMk/>
          <pc:sldMk cId="0" sldId="301"/>
        </pc:sldMkLst>
        <pc:spChg chg="del">
          <ac:chgData name="Ginta Egle" userId="170a0e70-80ff-43af-9bcc-62b84e90088d" providerId="ADAL" clId="{76155B66-D442-4273-B140-91060E4649A9}" dt="2026-06-16T11:46:26.535" v="2082" actId="478"/>
          <ac:spMkLst>
            <pc:docMk/>
            <pc:sldMk cId="0" sldId="301"/>
            <ac:spMk id="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8:44.290" v="2127" actId="2711"/>
          <ac:spMkLst>
            <pc:docMk/>
            <pc:sldMk cId="0" sldId="301"/>
            <ac:spMk id="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8:44.290" v="2127" actId="2711"/>
          <ac:spMkLst>
            <pc:docMk/>
            <pc:sldMk cId="0" sldId="301"/>
            <ac:spMk id="1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8:44.290" v="2127" actId="2711"/>
          <ac:spMkLst>
            <pc:docMk/>
            <pc:sldMk cId="0" sldId="301"/>
            <ac:spMk id="1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8:44.290" v="2127" actId="2711"/>
          <ac:spMkLst>
            <pc:docMk/>
            <pc:sldMk cId="0" sldId="301"/>
            <ac:spMk id="2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8:44.290" v="2127" actId="2711"/>
          <ac:spMkLst>
            <pc:docMk/>
            <pc:sldMk cId="0" sldId="301"/>
            <ac:spMk id="23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11:46:23.082" v="2081" actId="478"/>
          <ac:spMkLst>
            <pc:docMk/>
            <pc:sldMk cId="0" sldId="301"/>
            <ac:spMk id="2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8:44.290" v="2127" actId="2711"/>
          <ac:spMkLst>
            <pc:docMk/>
            <pc:sldMk cId="0" sldId="301"/>
            <ac:spMk id="2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8:44.290" v="2127" actId="2711"/>
          <ac:spMkLst>
            <pc:docMk/>
            <pc:sldMk cId="0" sldId="301"/>
            <ac:spMk id="26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11:47:16.441" v="2097" actId="478"/>
          <ac:spMkLst>
            <pc:docMk/>
            <pc:sldMk cId="0" sldId="301"/>
            <ac:spMk id="27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11:47:14.846" v="2096" actId="478"/>
          <ac:spMkLst>
            <pc:docMk/>
            <pc:sldMk cId="0" sldId="301"/>
            <ac:spMk id="2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7:22.848" v="2098" actId="1076"/>
          <ac:spMkLst>
            <pc:docMk/>
            <pc:sldMk cId="0" sldId="301"/>
            <ac:spMk id="29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8:38.989" v="2126" actId="122"/>
          <ac:spMkLst>
            <pc:docMk/>
            <pc:sldMk cId="0" sldId="301"/>
            <ac:spMk id="3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7:33.458" v="2104" actId="1076"/>
          <ac:spMkLst>
            <pc:docMk/>
            <pc:sldMk cId="0" sldId="301"/>
            <ac:spMk id="33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11:47:24.575" v="2099" actId="478"/>
          <ac:spMkLst>
            <pc:docMk/>
            <pc:sldMk cId="0" sldId="301"/>
            <ac:spMk id="3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8:44.368" v="2129" actId="27636"/>
          <ac:spMkLst>
            <pc:docMk/>
            <pc:sldMk cId="0" sldId="301"/>
            <ac:spMk id="3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8:36.557" v="2125" actId="122"/>
          <ac:spMkLst>
            <pc:docMk/>
            <pc:sldMk cId="0" sldId="301"/>
            <ac:spMk id="38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11:47:40.366" v="2106" actId="478"/>
          <ac:spMkLst>
            <pc:docMk/>
            <pc:sldMk cId="0" sldId="301"/>
            <ac:spMk id="4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7:52.832" v="2111" actId="1076"/>
          <ac:spMkLst>
            <pc:docMk/>
            <pc:sldMk cId="0" sldId="301"/>
            <ac:spMk id="4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8:44.290" v="2127" actId="2711"/>
          <ac:spMkLst>
            <pc:docMk/>
            <pc:sldMk cId="0" sldId="301"/>
            <ac:spMk id="4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8:44.290" v="2127" actId="2711"/>
          <ac:spMkLst>
            <pc:docMk/>
            <pc:sldMk cId="0" sldId="301"/>
            <ac:spMk id="47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11:47:46.092" v="2108" actId="478"/>
          <ac:spMkLst>
            <pc:docMk/>
            <pc:sldMk cId="0" sldId="301"/>
            <ac:spMk id="48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8:44.368" v="2128" actId="27636"/>
          <ac:spMkLst>
            <pc:docMk/>
            <pc:sldMk cId="0" sldId="301"/>
            <ac:spMk id="50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8:31.144" v="2123" actId="122"/>
          <ac:spMkLst>
            <pc:docMk/>
            <pc:sldMk cId="0" sldId="301"/>
            <ac:spMk id="5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1:46:12.815" v="2077" actId="27636"/>
          <ac:spMkLst>
            <pc:docMk/>
            <pc:sldMk cId="0" sldId="301"/>
            <ac:spMk id="55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11:57:03.792" v="2248" actId="478"/>
          <ac:spMkLst>
            <pc:docMk/>
            <pc:sldMk cId="0" sldId="301"/>
            <ac:spMk id="58" creationId="{00000000-0000-0000-0000-000000000000}"/>
          </ac:spMkLst>
        </pc:spChg>
        <pc:spChg chg="add mod">
          <ac:chgData name="Ginta Egle" userId="170a0e70-80ff-43af-9bcc-62b84e90088d" providerId="ADAL" clId="{76155B66-D442-4273-B140-91060E4649A9}" dt="2026-06-16T12:33:16.293" v="2296" actId="20577"/>
          <ac:spMkLst>
            <pc:docMk/>
            <pc:sldMk cId="0" sldId="301"/>
            <ac:spMk id="59" creationId="{B05BEAEE-6931-2A7E-FD72-CAAD1681CE71}"/>
          </ac:spMkLst>
        </pc:spChg>
      </pc:sldChg>
      <pc:sldChg chg="addSp delSp modSp add mod setBg">
        <pc:chgData name="Ginta Egle" userId="170a0e70-80ff-43af-9bcc-62b84e90088d" providerId="ADAL" clId="{76155B66-D442-4273-B140-91060E4649A9}" dt="2026-06-16T18:39:48.820" v="2391" actId="20577"/>
        <pc:sldMkLst>
          <pc:docMk/>
          <pc:sldMk cId="0" sldId="302"/>
        </pc:sldMkLst>
        <pc:spChg chg="mod">
          <ac:chgData name="Ginta Egle" userId="170a0e70-80ff-43af-9bcc-62b84e90088d" providerId="ADAL" clId="{76155B66-D442-4273-B140-91060E4649A9}" dt="2026-06-16T18:37:24.206" v="2354" actId="1076"/>
          <ac:spMkLst>
            <pc:docMk/>
            <pc:sldMk cId="0" sldId="302"/>
            <ac:spMk id="23" creationId="{00000000-0000-0000-0000-000000000000}"/>
          </ac:spMkLst>
        </pc:spChg>
        <pc:spChg chg="mod topLvl">
          <ac:chgData name="Ginta Egle" userId="170a0e70-80ff-43af-9bcc-62b84e90088d" providerId="ADAL" clId="{76155B66-D442-4273-B140-91060E4649A9}" dt="2026-06-16T18:37:05.380" v="2351" actId="165"/>
          <ac:spMkLst>
            <pc:docMk/>
            <pc:sldMk cId="0" sldId="302"/>
            <ac:spMk id="24" creationId="{00000000-0000-0000-0000-000000000000}"/>
          </ac:spMkLst>
        </pc:spChg>
        <pc:spChg chg="mod topLvl">
          <ac:chgData name="Ginta Egle" userId="170a0e70-80ff-43af-9bcc-62b84e90088d" providerId="ADAL" clId="{76155B66-D442-4273-B140-91060E4649A9}" dt="2026-06-16T18:38:59.713" v="2368" actId="1076"/>
          <ac:spMkLst>
            <pc:docMk/>
            <pc:sldMk cId="0" sldId="302"/>
            <ac:spMk id="2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8:38:00.290" v="2362" actId="403"/>
          <ac:spMkLst>
            <pc:docMk/>
            <pc:sldMk cId="0" sldId="302"/>
            <ac:spMk id="26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8:38:15.190" v="2363" actId="1076"/>
          <ac:spMkLst>
            <pc:docMk/>
            <pc:sldMk cId="0" sldId="302"/>
            <ac:spMk id="27" creationId="{00000000-0000-0000-0000-000000000000}"/>
          </ac:spMkLst>
        </pc:spChg>
        <pc:spChg chg="mod topLvl">
          <ac:chgData name="Ginta Egle" userId="170a0e70-80ff-43af-9bcc-62b84e90088d" providerId="ADAL" clId="{76155B66-D442-4273-B140-91060E4649A9}" dt="2026-06-16T18:39:43.906" v="2388" actId="20577"/>
          <ac:spMkLst>
            <pc:docMk/>
            <pc:sldMk cId="0" sldId="302"/>
            <ac:spMk id="28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18:37:00.950" v="2350" actId="478"/>
          <ac:spMkLst>
            <pc:docMk/>
            <pc:sldMk cId="0" sldId="302"/>
            <ac:spMk id="29" creationId="{00000000-0000-0000-0000-000000000000}"/>
          </ac:spMkLst>
        </pc:spChg>
        <pc:spChg chg="del mod topLvl">
          <ac:chgData name="Ginta Egle" userId="170a0e70-80ff-43af-9bcc-62b84e90088d" providerId="ADAL" clId="{76155B66-D442-4273-B140-91060E4649A9}" dt="2026-06-16T18:37:17.589" v="2352" actId="478"/>
          <ac:spMkLst>
            <pc:docMk/>
            <pc:sldMk cId="0" sldId="302"/>
            <ac:spMk id="30" creationId="{00000000-0000-0000-0000-000000000000}"/>
          </ac:spMkLst>
        </pc:spChg>
        <pc:spChg chg="mod topLvl">
          <ac:chgData name="Ginta Egle" userId="170a0e70-80ff-43af-9bcc-62b84e90088d" providerId="ADAL" clId="{76155B66-D442-4273-B140-91060E4649A9}" dt="2026-06-16T18:37:05.380" v="2351" actId="165"/>
          <ac:spMkLst>
            <pc:docMk/>
            <pc:sldMk cId="0" sldId="302"/>
            <ac:spMk id="31" creationId="{00000000-0000-0000-0000-000000000000}"/>
          </ac:spMkLst>
        </pc:spChg>
        <pc:spChg chg="mod topLvl">
          <ac:chgData name="Ginta Egle" userId="170a0e70-80ff-43af-9bcc-62b84e90088d" providerId="ADAL" clId="{76155B66-D442-4273-B140-91060E4649A9}" dt="2026-06-16T18:37:05.380" v="2351" actId="165"/>
          <ac:spMkLst>
            <pc:docMk/>
            <pc:sldMk cId="0" sldId="302"/>
            <ac:spMk id="3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8:38:59.713" v="2368" actId="1076"/>
          <ac:spMkLst>
            <pc:docMk/>
            <pc:sldMk cId="0" sldId="302"/>
            <ac:spMk id="33" creationId="{00000000-0000-0000-0000-000000000000}"/>
          </ac:spMkLst>
        </pc:spChg>
        <pc:spChg chg="mod topLvl">
          <ac:chgData name="Ginta Egle" userId="170a0e70-80ff-43af-9bcc-62b84e90088d" providerId="ADAL" clId="{76155B66-D442-4273-B140-91060E4649A9}" dt="2026-06-16T18:38:00.290" v="2362" actId="403"/>
          <ac:spMkLst>
            <pc:docMk/>
            <pc:sldMk cId="0" sldId="302"/>
            <ac:spMk id="34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8:38:15.190" v="2363" actId="1076"/>
          <ac:spMkLst>
            <pc:docMk/>
            <pc:sldMk cId="0" sldId="302"/>
            <ac:spMk id="35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8:39:48.820" v="2391" actId="20577"/>
          <ac:spMkLst>
            <pc:docMk/>
            <pc:sldMk cId="0" sldId="302"/>
            <ac:spMk id="36" creationId="{00000000-0000-0000-0000-000000000000}"/>
          </ac:spMkLst>
        </pc:spChg>
        <pc:spChg chg="del mod topLvl">
          <ac:chgData name="Ginta Egle" userId="170a0e70-80ff-43af-9bcc-62b84e90088d" providerId="ADAL" clId="{76155B66-D442-4273-B140-91060E4649A9}" dt="2026-06-16T18:37:17.589" v="2352" actId="478"/>
          <ac:spMkLst>
            <pc:docMk/>
            <pc:sldMk cId="0" sldId="302"/>
            <ac:spMk id="37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18:37:17.589" v="2352" actId="478"/>
          <ac:spMkLst>
            <pc:docMk/>
            <pc:sldMk cId="0" sldId="302"/>
            <ac:spMk id="38" creationId="{00000000-0000-0000-0000-000000000000}"/>
          </ac:spMkLst>
        </pc:spChg>
        <pc:spChg chg="mod topLvl">
          <ac:chgData name="Ginta Egle" userId="170a0e70-80ff-43af-9bcc-62b84e90088d" providerId="ADAL" clId="{76155B66-D442-4273-B140-91060E4649A9}" dt="2026-06-16T18:38:59.713" v="2368" actId="1076"/>
          <ac:spMkLst>
            <pc:docMk/>
            <pc:sldMk cId="0" sldId="302"/>
            <ac:spMk id="41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8:38:00.290" v="2362" actId="403"/>
          <ac:spMkLst>
            <pc:docMk/>
            <pc:sldMk cId="0" sldId="302"/>
            <ac:spMk id="42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8:38:15.190" v="2363" actId="1076"/>
          <ac:spMkLst>
            <pc:docMk/>
            <pc:sldMk cId="0" sldId="302"/>
            <ac:spMk id="43" creationId="{00000000-0000-0000-0000-000000000000}"/>
          </ac:spMkLst>
        </pc:spChg>
        <pc:spChg chg="mod">
          <ac:chgData name="Ginta Egle" userId="170a0e70-80ff-43af-9bcc-62b84e90088d" providerId="ADAL" clId="{76155B66-D442-4273-B140-91060E4649A9}" dt="2026-06-16T18:39:24.896" v="2377" actId="20577"/>
          <ac:spMkLst>
            <pc:docMk/>
            <pc:sldMk cId="0" sldId="302"/>
            <ac:spMk id="44" creationId="{00000000-0000-0000-0000-000000000000}"/>
          </ac:spMkLst>
        </pc:spChg>
        <pc:spChg chg="del mod topLvl">
          <ac:chgData name="Ginta Egle" userId="170a0e70-80ff-43af-9bcc-62b84e90088d" providerId="ADAL" clId="{76155B66-D442-4273-B140-91060E4649A9}" dt="2026-06-16T18:37:17.589" v="2352" actId="478"/>
          <ac:spMkLst>
            <pc:docMk/>
            <pc:sldMk cId="0" sldId="302"/>
            <ac:spMk id="45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18:37:17.589" v="2352" actId="478"/>
          <ac:spMkLst>
            <pc:docMk/>
            <pc:sldMk cId="0" sldId="302"/>
            <ac:spMk id="46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18:39:30.202" v="2378" actId="478"/>
          <ac:spMkLst>
            <pc:docMk/>
            <pc:sldMk cId="0" sldId="302"/>
            <ac:spMk id="47" creationId="{00000000-0000-0000-0000-000000000000}"/>
          </ac:spMkLst>
        </pc:spChg>
        <pc:spChg chg="del">
          <ac:chgData name="Ginta Egle" userId="170a0e70-80ff-43af-9bcc-62b84e90088d" providerId="ADAL" clId="{76155B66-D442-4273-B140-91060E4649A9}" dt="2026-06-16T18:39:30.202" v="2378" actId="478"/>
          <ac:spMkLst>
            <pc:docMk/>
            <pc:sldMk cId="0" sldId="302"/>
            <ac:spMk id="48" creationId="{00000000-0000-0000-0000-000000000000}"/>
          </ac:spMkLst>
        </pc:spChg>
        <pc:spChg chg="del mod">
          <ac:chgData name="Ginta Egle" userId="170a0e70-80ff-43af-9bcc-62b84e90088d" providerId="ADAL" clId="{76155B66-D442-4273-B140-91060E4649A9}" dt="2026-06-16T18:39:30.202" v="2378" actId="478"/>
          <ac:spMkLst>
            <pc:docMk/>
            <pc:sldMk cId="0" sldId="302"/>
            <ac:spMk id="49" creationId="{00000000-0000-0000-0000-000000000000}"/>
          </ac:spMkLst>
        </pc:spChg>
        <pc:grpChg chg="mod">
          <ac:chgData name="Ginta Egle" userId="170a0e70-80ff-43af-9bcc-62b84e90088d" providerId="ADAL" clId="{76155B66-D442-4273-B140-91060E4649A9}" dt="2026-06-16T18:36:57.021" v="2349" actId="1076"/>
          <ac:grpSpMkLst>
            <pc:docMk/>
            <pc:sldMk cId="0" sldId="302"/>
            <ac:grpSpMk id="53" creationId="{CA1C46C6-B6F1-BD1A-C4B5-9752F8D99814}"/>
          </ac:grpSpMkLst>
        </pc:grpChg>
      </pc:sldChg>
      <pc:sldChg chg="add del setBg">
        <pc:chgData name="Ginta Egle" userId="170a0e70-80ff-43af-9bcc-62b84e90088d" providerId="ADAL" clId="{76155B66-D442-4273-B140-91060E4649A9}" dt="2026-06-16T11:53:32.076" v="2200"/>
        <pc:sldMkLst>
          <pc:docMk/>
          <pc:sldMk cId="3583278417" sldId="302"/>
        </pc:sldMkLst>
      </pc:sldChg>
      <pc:sldMasterChg chg="del delSldLayout">
        <pc:chgData name="Ginta Egle" userId="170a0e70-80ff-43af-9bcc-62b84e90088d" providerId="ADAL" clId="{76155B66-D442-4273-B140-91060E4649A9}" dt="2026-06-15T13:59:01.955" v="1584" actId="47"/>
        <pc:sldMasterMkLst>
          <pc:docMk/>
          <pc:sldMasterMk cId="4122392147" sldId="2147483660"/>
        </pc:sldMasterMkLst>
        <pc:sldLayoutChg chg="del">
          <pc:chgData name="Ginta Egle" userId="170a0e70-80ff-43af-9bcc-62b84e90088d" providerId="ADAL" clId="{76155B66-D442-4273-B140-91060E4649A9}" dt="2026-06-15T13:59:01.955" v="1584" actId="47"/>
          <pc:sldLayoutMkLst>
            <pc:docMk/>
            <pc:sldMasterMk cId="4122392147" sldId="2147483660"/>
            <pc:sldLayoutMk cId="109363870" sldId="2147483661"/>
          </pc:sldLayoutMkLst>
        </pc:sldLayoutChg>
        <pc:sldLayoutChg chg="del">
          <pc:chgData name="Ginta Egle" userId="170a0e70-80ff-43af-9bcc-62b84e90088d" providerId="ADAL" clId="{76155B66-D442-4273-B140-91060E4649A9}" dt="2026-06-15T13:59:01.955" v="1584" actId="47"/>
          <pc:sldLayoutMkLst>
            <pc:docMk/>
            <pc:sldMasterMk cId="4122392147" sldId="2147483660"/>
            <pc:sldLayoutMk cId="135666755" sldId="2147483662"/>
          </pc:sldLayoutMkLst>
        </pc:sldLayoutChg>
        <pc:sldLayoutChg chg="del">
          <pc:chgData name="Ginta Egle" userId="170a0e70-80ff-43af-9bcc-62b84e90088d" providerId="ADAL" clId="{76155B66-D442-4273-B140-91060E4649A9}" dt="2026-06-15T13:59:01.955" v="1584" actId="47"/>
          <pc:sldLayoutMkLst>
            <pc:docMk/>
            <pc:sldMasterMk cId="4122392147" sldId="2147483660"/>
            <pc:sldLayoutMk cId="3155703753" sldId="2147483663"/>
          </pc:sldLayoutMkLst>
        </pc:sldLayoutChg>
        <pc:sldLayoutChg chg="del">
          <pc:chgData name="Ginta Egle" userId="170a0e70-80ff-43af-9bcc-62b84e90088d" providerId="ADAL" clId="{76155B66-D442-4273-B140-91060E4649A9}" dt="2026-06-15T13:59:01.955" v="1584" actId="47"/>
          <pc:sldLayoutMkLst>
            <pc:docMk/>
            <pc:sldMasterMk cId="4122392147" sldId="2147483660"/>
            <pc:sldLayoutMk cId="645765841" sldId="2147483664"/>
          </pc:sldLayoutMkLst>
        </pc:sldLayoutChg>
        <pc:sldLayoutChg chg="del">
          <pc:chgData name="Ginta Egle" userId="170a0e70-80ff-43af-9bcc-62b84e90088d" providerId="ADAL" clId="{76155B66-D442-4273-B140-91060E4649A9}" dt="2026-06-15T13:59:01.955" v="1584" actId="47"/>
          <pc:sldLayoutMkLst>
            <pc:docMk/>
            <pc:sldMasterMk cId="4122392147" sldId="2147483660"/>
            <pc:sldLayoutMk cId="4056518568" sldId="2147483665"/>
          </pc:sldLayoutMkLst>
        </pc:sldLayoutChg>
        <pc:sldLayoutChg chg="del">
          <pc:chgData name="Ginta Egle" userId="170a0e70-80ff-43af-9bcc-62b84e90088d" providerId="ADAL" clId="{76155B66-D442-4273-B140-91060E4649A9}" dt="2026-06-15T13:59:01.955" v="1584" actId="47"/>
          <pc:sldLayoutMkLst>
            <pc:docMk/>
            <pc:sldMasterMk cId="4122392147" sldId="2147483660"/>
            <pc:sldLayoutMk cId="2868233772" sldId="2147483666"/>
          </pc:sldLayoutMkLst>
        </pc:sldLayoutChg>
        <pc:sldLayoutChg chg="del">
          <pc:chgData name="Ginta Egle" userId="170a0e70-80ff-43af-9bcc-62b84e90088d" providerId="ADAL" clId="{76155B66-D442-4273-B140-91060E4649A9}" dt="2026-06-15T13:59:01.955" v="1584" actId="47"/>
          <pc:sldLayoutMkLst>
            <pc:docMk/>
            <pc:sldMasterMk cId="4122392147" sldId="2147483660"/>
            <pc:sldLayoutMk cId="888556227" sldId="2147483667"/>
          </pc:sldLayoutMkLst>
        </pc:sldLayoutChg>
        <pc:sldLayoutChg chg="del">
          <pc:chgData name="Ginta Egle" userId="170a0e70-80ff-43af-9bcc-62b84e90088d" providerId="ADAL" clId="{76155B66-D442-4273-B140-91060E4649A9}" dt="2026-06-15T13:59:01.955" v="1584" actId="47"/>
          <pc:sldLayoutMkLst>
            <pc:docMk/>
            <pc:sldMasterMk cId="4122392147" sldId="2147483660"/>
            <pc:sldLayoutMk cId="3615263908" sldId="2147483668"/>
          </pc:sldLayoutMkLst>
        </pc:sldLayoutChg>
        <pc:sldLayoutChg chg="del">
          <pc:chgData name="Ginta Egle" userId="170a0e70-80ff-43af-9bcc-62b84e90088d" providerId="ADAL" clId="{76155B66-D442-4273-B140-91060E4649A9}" dt="2026-06-15T13:59:01.955" v="1584" actId="47"/>
          <pc:sldLayoutMkLst>
            <pc:docMk/>
            <pc:sldMasterMk cId="4122392147" sldId="2147483660"/>
            <pc:sldLayoutMk cId="3336338557" sldId="2147483669"/>
          </pc:sldLayoutMkLst>
        </pc:sldLayoutChg>
        <pc:sldLayoutChg chg="del">
          <pc:chgData name="Ginta Egle" userId="170a0e70-80ff-43af-9bcc-62b84e90088d" providerId="ADAL" clId="{76155B66-D442-4273-B140-91060E4649A9}" dt="2026-06-15T13:59:01.955" v="1584" actId="47"/>
          <pc:sldLayoutMkLst>
            <pc:docMk/>
            <pc:sldMasterMk cId="4122392147" sldId="2147483660"/>
            <pc:sldLayoutMk cId="443112050" sldId="2147483670"/>
          </pc:sldLayoutMkLst>
        </pc:sldLayoutChg>
        <pc:sldLayoutChg chg="del">
          <pc:chgData name="Ginta Egle" userId="170a0e70-80ff-43af-9bcc-62b84e90088d" providerId="ADAL" clId="{76155B66-D442-4273-B140-91060E4649A9}" dt="2026-06-15T13:59:01.955" v="1584" actId="47"/>
          <pc:sldLayoutMkLst>
            <pc:docMk/>
            <pc:sldMasterMk cId="4122392147" sldId="2147483660"/>
            <pc:sldLayoutMk cId="260499316" sldId="2147483671"/>
          </pc:sldLayoutMkLst>
        </pc:sldLayoutChg>
        <pc:sldLayoutChg chg="del">
          <pc:chgData name="Ginta Egle" userId="170a0e70-80ff-43af-9bcc-62b84e90088d" providerId="ADAL" clId="{76155B66-D442-4273-B140-91060E4649A9}" dt="2026-06-15T13:59:01.955" v="1584" actId="47"/>
          <pc:sldLayoutMkLst>
            <pc:docMk/>
            <pc:sldMasterMk cId="4122392147" sldId="2147483660"/>
            <pc:sldLayoutMk cId="963815247" sldId="214748367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E5E12-8E81-48E7-AADC-1432EE8576A1}" type="datetimeFigureOut">
              <a:rPr lang="lv-LV" smtClean="0"/>
              <a:t>16.06.2026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008F2-12F5-48E7-B358-AC53F65B69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5321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0195560" y="502920"/>
            <a:ext cx="36576" cy="36576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10506456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10817352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128248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0195560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10506456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10817352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11128248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10195560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10506456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10817352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11128248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10195560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10506456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10817352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11128248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21" name="Connector 20"/>
          <p:cNvCxnSpPr/>
          <p:nvPr/>
        </p:nvCxnSpPr>
        <p:spPr>
          <a:xfrm>
            <a:off x="512064" y="6537960"/>
            <a:ext cx="11173968" cy="0"/>
          </a:xfrm>
          <a:prstGeom prst="line">
            <a:avLst/>
          </a:prstGeom>
          <a:ln w="12700">
            <a:solidFill>
              <a:srgbClr val="E2DFD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8641080" y="749808"/>
            <a:ext cx="2788920" cy="5193792"/>
          </a:xfrm>
          <a:prstGeom prst="roundRect">
            <a:avLst>
              <a:gd name="adj" fmla="val 8000"/>
            </a:avLst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ounded Rectangle 22"/>
          <p:cNvSpPr/>
          <p:nvPr/>
        </p:nvSpPr>
        <p:spPr>
          <a:xfrm>
            <a:off x="8942832" y="1170432"/>
            <a:ext cx="2194560" cy="93268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4" name="Picture 23" descr="polic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1335024"/>
            <a:ext cx="365760" cy="36576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9491472" y="1335024"/>
            <a:ext cx="146304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80" b="1" dirty="0">
                <a:solidFill>
                  <a:srgbClr val="212126"/>
                </a:solidFill>
                <a:latin typeface="Aptos"/>
              </a:rPr>
              <a:t>Policy reform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491472" y="1636776"/>
            <a:ext cx="141732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40" b="0" dirty="0">
                <a:solidFill>
                  <a:srgbClr val="6F6F76"/>
                </a:solidFill>
                <a:latin typeface="Aptos"/>
              </a:rPr>
              <a:t>Recent changes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942832" y="2377440"/>
            <a:ext cx="2194560" cy="93268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8" name="Picture 27" descr="implementa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8280" y="2542032"/>
            <a:ext cx="365760" cy="36576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9491472" y="2542032"/>
            <a:ext cx="1627632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30" b="1" dirty="0">
                <a:solidFill>
                  <a:srgbClr val="212126"/>
                </a:solidFill>
                <a:latin typeface="Aptos"/>
              </a:rPr>
              <a:t>Implementation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491472" y="2843784"/>
            <a:ext cx="141732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 dirty="0">
                <a:solidFill>
                  <a:srgbClr val="6F6F76"/>
                </a:solidFill>
                <a:latin typeface="Aptos"/>
              </a:rPr>
              <a:t>First lessons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942832" y="3584448"/>
            <a:ext cx="2194560" cy="93268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2" name="Picture 31" descr="nextstep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8280" y="3749039"/>
            <a:ext cx="365760" cy="36576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491472" y="3749039"/>
            <a:ext cx="146304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80" b="1">
                <a:solidFill>
                  <a:srgbClr val="212126"/>
                </a:solidFill>
                <a:latin typeface="Aptos"/>
              </a:rPr>
              <a:t>Next steps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491472" y="4050792"/>
            <a:ext cx="141732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40" b="0">
                <a:solidFill>
                  <a:srgbClr val="6F6F76"/>
                </a:solidFill>
                <a:latin typeface="Aptos"/>
              </a:rPr>
              <a:t>Where Latvia may go next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13232" y="1353312"/>
            <a:ext cx="621792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 dirty="0">
                <a:solidFill>
                  <a:srgbClr val="212126"/>
                </a:solidFill>
                <a:latin typeface="Aptos Display"/>
              </a:rPr>
              <a:t>Alcohol policy reform
in Latvia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9808" y="2743200"/>
            <a:ext cx="5486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50" b="0">
                <a:solidFill>
                  <a:srgbClr val="E67823"/>
                </a:solidFill>
                <a:latin typeface="Aptos"/>
              </a:rPr>
              <a:t>Recent changes, early signals and next steps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13232" y="4450356"/>
            <a:ext cx="5166360" cy="103105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lang="lv-LV" sz="1400" b="1" dirty="0">
                <a:latin typeface="Aptos"/>
              </a:rPr>
              <a:t>Ginta Egle</a:t>
            </a:r>
          </a:p>
          <a:p>
            <a:pPr algn="l"/>
            <a:r>
              <a:rPr lang="en-US" sz="1400" b="0" dirty="0">
                <a:latin typeface="Aptos"/>
              </a:rPr>
              <a:t>Senior Expert</a:t>
            </a:r>
          </a:p>
          <a:p>
            <a:pPr algn="l">
              <a:spcAft>
                <a:spcPts val="600"/>
              </a:spcAft>
            </a:pPr>
            <a:r>
              <a:rPr lang="en-US" sz="1400" b="0" dirty="0">
                <a:latin typeface="Aptos"/>
              </a:rPr>
              <a:t>Department of Mental Health, Addiction Prevention and Integrated Services</a:t>
            </a:r>
            <a:endParaRPr lang="lv-LV" sz="1400" b="0" dirty="0">
              <a:latin typeface="Apto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13232" y="6192714"/>
            <a:ext cx="5102352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 dirty="0">
                <a:solidFill>
                  <a:srgbClr val="212126"/>
                </a:solidFill>
                <a:latin typeface="Aptos"/>
              </a:rPr>
              <a:t>NDPHS Expert Group on Alcohol and Substance Use (ASA EG)
Tallinn, Estonia  |  17 June 2026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942832" y="5074920"/>
            <a:ext cx="201168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212126"/>
                </a:solidFill>
                <a:latin typeface="Aptos Display"/>
              </a:rPr>
              <a:t>LATVIA
Ministry of Health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12064" y="6565392"/>
            <a:ext cx="3291840" cy="1554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9B9BA2"/>
                </a:solidFill>
                <a:latin typeface="Aptos"/>
              </a:rPr>
              <a:t>NDPHS ASA EG 30  ·  Tallinn  ·  17 June 2026</a:t>
            </a:r>
          </a:p>
        </p:txBody>
      </p:sp>
      <p:pic>
        <p:nvPicPr>
          <p:cNvPr id="1027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CD62C80-785A-E1BB-3AA4-AC08D6EE2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13" y="-16134"/>
            <a:ext cx="900516" cy="119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0352" y="155448"/>
            <a:ext cx="2834640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050" b="1">
                <a:solidFill>
                  <a:srgbClr val="676B72"/>
                </a:solidFill>
                <a:latin typeface="Aptos" panose="020B0004020202020204" pitchFamily="34" charset="0"/>
              </a:rPr>
              <a:t>MINISTRY OF HEALTH OF LATVIA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13232"/>
            <a:ext cx="2011680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300" b="1">
                <a:solidFill>
                  <a:srgbClr val="E9751B"/>
                </a:solidFill>
                <a:latin typeface="Aptos" panose="020B0004020202020204" pitchFamily="34" charset="0"/>
              </a:rPr>
              <a:t>POLICY GAP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987552"/>
            <a:ext cx="9418320" cy="36576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2250" b="1">
                <a:solidFill>
                  <a:srgbClr val="23262D"/>
                </a:solidFill>
                <a:latin typeface="Aptos" panose="020B0004020202020204" pitchFamily="34" charset="0"/>
              </a:rPr>
              <a:t>Hospitality sector promotions continue despite no legal exception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417320"/>
            <a:ext cx="896112" cy="32004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561320" y="512064"/>
            <a:ext cx="32004" cy="32004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817352" y="512064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1073384" y="512064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1329416" y="512064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561320" y="768096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817352" y="768096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073384" y="768096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1329416" y="768096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561320" y="1024128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0817352" y="1024128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1073384" y="1024128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1329416" y="1024128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0561320" y="1280160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817352" y="1280160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1073384" y="1280160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1329416" y="1280160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76072" y="2148840"/>
            <a:ext cx="3017520" cy="3611880"/>
          </a:xfrm>
          <a:prstGeom prst="roundRect">
            <a:avLst>
              <a:gd name="adj" fmla="val 10000"/>
            </a:avLst>
          </a:prstGeom>
          <a:solidFill>
            <a:srgbClr val="F6F1EB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2960" y="2242312"/>
            <a:ext cx="2697480" cy="29057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650" b="1" dirty="0">
                <a:solidFill>
                  <a:srgbClr val="23262D"/>
                </a:solidFill>
                <a:latin typeface="Aptos" panose="020B0004020202020204" pitchFamily="34" charset="0"/>
              </a:rPr>
              <a:t>What this looks like in practice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59536" y="2724912"/>
            <a:ext cx="658368" cy="27432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04672" y="3222752"/>
            <a:ext cx="2514600" cy="192024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>
              <a:spcAft>
                <a:spcPts val="500"/>
              </a:spcAft>
              <a:defRPr sz="1260">
                <a:solidFill>
                  <a:srgbClr val="23262D"/>
                </a:solidFill>
                <a:latin typeface="Arial"/>
              </a:defRPr>
            </a:pPr>
            <a:r>
              <a:rPr dirty="0">
                <a:latin typeface="Aptos" panose="020B0004020202020204" pitchFamily="34" charset="0"/>
              </a:rPr>
              <a:t>“Happy hour” and “1+1” alcohol offers continue to be advertised</a:t>
            </a:r>
            <a:endParaRPr lang="lv-LV" dirty="0">
              <a:latin typeface="Aptos" panose="020B0004020202020204" pitchFamily="34" charset="0"/>
            </a:endParaRPr>
          </a:p>
          <a:p>
            <a:pPr>
              <a:spcAft>
                <a:spcPts val="500"/>
              </a:spcAft>
              <a:defRPr sz="1260">
                <a:solidFill>
                  <a:srgbClr val="23262D"/>
                </a:solidFill>
                <a:latin typeface="Arial"/>
              </a:defRPr>
            </a:pPr>
            <a:r>
              <a:rPr lang="lv-LV" dirty="0">
                <a:latin typeface="Aptos" panose="020B0004020202020204" pitchFamily="34" charset="0"/>
              </a:rPr>
              <a:t>‘</a:t>
            </a:r>
            <a:r>
              <a:rPr dirty="0">
                <a:latin typeface="Aptos" panose="020B0004020202020204" pitchFamily="34" charset="0"/>
              </a:rPr>
              <a:t>.</a:t>
            </a:r>
          </a:p>
          <a:p>
            <a:pPr>
              <a:spcAft>
                <a:spcPts val="500"/>
              </a:spcAft>
              <a:defRPr sz="1260">
                <a:solidFill>
                  <a:srgbClr val="23262D"/>
                </a:solidFill>
                <a:latin typeface="Arial"/>
              </a:defRPr>
            </a:pPr>
            <a:r>
              <a:rPr dirty="0">
                <a:latin typeface="Aptos" panose="020B0004020202020204" pitchFamily="34" charset="0"/>
              </a:rPr>
              <a:t>Some venues offer a free alcoholic drink for arriving or entering.</a:t>
            </a:r>
            <a:endParaRPr lang="lv-LV" dirty="0">
              <a:latin typeface="Aptos" panose="020B0004020202020204" pitchFamily="34" charset="0"/>
            </a:endParaRPr>
          </a:p>
          <a:p>
            <a:pPr>
              <a:spcAft>
                <a:spcPts val="500"/>
              </a:spcAft>
              <a:defRPr sz="1260">
                <a:solidFill>
                  <a:srgbClr val="23262D"/>
                </a:solidFill>
                <a:latin typeface="Arial"/>
              </a:defRPr>
            </a:pPr>
            <a:endParaRPr dirty="0">
              <a:latin typeface="Aptos" panose="020B0004020202020204" pitchFamily="34" charset="0"/>
            </a:endParaRPr>
          </a:p>
          <a:p>
            <a:pPr>
              <a:spcAft>
                <a:spcPts val="500"/>
              </a:spcAft>
              <a:defRPr sz="1260">
                <a:solidFill>
                  <a:srgbClr val="23262D"/>
                </a:solidFill>
                <a:latin typeface="Arial"/>
              </a:defRPr>
            </a:pPr>
            <a:r>
              <a:rPr dirty="0">
                <a:latin typeface="Aptos" panose="020B0004020202020204" pitchFamily="34" charset="0"/>
              </a:rPr>
              <a:t>Drink prices are promoted very visibly as a marketing message.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794760" y="2148840"/>
            <a:ext cx="7726679" cy="361188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96512" y="2395728"/>
            <a:ext cx="1325880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lang="lv-LV" sz="1650" b="1" dirty="0">
                <a:solidFill>
                  <a:srgbClr val="23262D"/>
                </a:solidFill>
                <a:latin typeface="Aptos" panose="020B0004020202020204" pitchFamily="34" charset="0"/>
              </a:rPr>
              <a:t>E</a:t>
            </a:r>
            <a:r>
              <a:rPr sz="1650" b="1" dirty="0" err="1">
                <a:solidFill>
                  <a:srgbClr val="23262D"/>
                </a:solidFill>
                <a:latin typeface="Aptos" panose="020B0004020202020204" pitchFamily="34" charset="0"/>
              </a:rPr>
              <a:t>xamples</a:t>
            </a:r>
            <a:endParaRPr sz="1650" b="1" dirty="0">
              <a:solidFill>
                <a:srgbClr val="23262D"/>
              </a:solidFill>
              <a:latin typeface="Aptos" panose="020B00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114800" y="2724912"/>
            <a:ext cx="777240" cy="27432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023360" y="2907792"/>
            <a:ext cx="2240280" cy="239572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pic>
        <p:nvPicPr>
          <p:cNvPr id="33" name="Picture 32" descr="a_clean_vector_illustration_style_scene_of_a_bar_i_1_batch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512" y="2980944"/>
            <a:ext cx="2093976" cy="166420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4151376" y="4736592"/>
            <a:ext cx="1984248" cy="384048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sz="1080" b="1">
                <a:solidFill>
                  <a:srgbClr val="23262D"/>
                </a:solidFill>
                <a:latin typeface="Aptos" panose="020B0004020202020204" pitchFamily="34" charset="0"/>
              </a:rPr>
              <a:t>Happy hour / “1+1” offer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537960" y="2907792"/>
            <a:ext cx="2240280" cy="239572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pic>
        <p:nvPicPr>
          <p:cNvPr id="36" name="Picture 35" descr="a_clean_vector_illustration_scene_of_a_restaurant_2_batc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2980944"/>
            <a:ext cx="2093976" cy="1664208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6665976" y="4736592"/>
            <a:ext cx="1984248" cy="384048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sz="1080" b="1">
                <a:solidFill>
                  <a:srgbClr val="23262D"/>
                </a:solidFill>
                <a:latin typeface="Aptos" panose="020B0004020202020204" pitchFamily="34" charset="0"/>
              </a:rPr>
              <a:t>Free alcohol on arrival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9052560" y="2907792"/>
            <a:ext cx="2240280" cy="239572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pic>
        <p:nvPicPr>
          <p:cNvPr id="39" name="Picture 38" descr="a_clean_vector_illustration_scene_of_a_bar_pub_int_3_batch_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5712" y="2980944"/>
            <a:ext cx="2093976" cy="1664208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9180576" y="4736592"/>
            <a:ext cx="1984248" cy="384048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sz="1080" b="1">
                <a:solidFill>
                  <a:srgbClr val="23262D"/>
                </a:solidFill>
                <a:latin typeface="Aptos" panose="020B0004020202020204" pitchFamily="34" charset="0"/>
              </a:rPr>
              <a:t>Prominent drink price advertising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82396" y="6048756"/>
            <a:ext cx="109728" cy="914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 panose="020B0004020202020204" pitchFamily="34" charset="0"/>
              </a:rPr>
              <a:t>!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384048" y="6528816"/>
            <a:ext cx="11375136" cy="0"/>
          </a:xfrm>
          <a:prstGeom prst="line">
            <a:avLst/>
          </a:prstGeom>
          <a:ln w="12700">
            <a:solidFill>
              <a:srgbClr val="DEDAD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12064" y="6601968"/>
            <a:ext cx="3383280" cy="10972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900" b="0">
                <a:solidFill>
                  <a:srgbClr val="9A9CA2"/>
                </a:solidFill>
                <a:latin typeface="Aptos" panose="020B0004020202020204" pitchFamily="34" charset="0"/>
              </a:rPr>
              <a:t>NDPHS ASA EG 30  •  Tallinn  •  17 June 2026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503152" y="6547104"/>
            <a:ext cx="201168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100" b="1">
                <a:solidFill>
                  <a:srgbClr val="676B72"/>
                </a:solidFill>
                <a:latin typeface="Aptos" panose="020B0004020202020204" pitchFamily="34" charset="0"/>
              </a:rPr>
              <a:t>09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E96531-BFFB-16C0-53C7-30C1CA1DD1EA}"/>
              </a:ext>
            </a:extLst>
          </p:cNvPr>
          <p:cNvSpPr txBox="1">
            <a:spLocks/>
          </p:cNvSpPr>
          <p:nvPr/>
        </p:nvSpPr>
        <p:spPr>
          <a:xfrm>
            <a:off x="11503152" y="6565392"/>
            <a:ext cx="201168" cy="14630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/>
          <a:p>
            <a:pPr algn="r"/>
            <a:r>
              <a:rPr lang="lv-LV" sz="1100" b="1" dirty="0">
                <a:solidFill>
                  <a:srgbClr val="636870"/>
                </a:solidFill>
                <a:latin typeface="Aptos" panose="020B0004020202020204" pitchFamily="34" charset="0"/>
              </a:rPr>
              <a:t>10</a:t>
            </a:r>
            <a:endParaRPr sz="1100" b="1" dirty="0">
              <a:solidFill>
                <a:srgbClr val="636870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0352" y="155448"/>
            <a:ext cx="2926080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050" b="1">
                <a:solidFill>
                  <a:srgbClr val="676B72"/>
                </a:solidFill>
                <a:latin typeface="Arial"/>
              </a:rPr>
              <a:t>MINISTRY OF HEALTH OF LATVIA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13232"/>
            <a:ext cx="2103120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300" b="1">
                <a:solidFill>
                  <a:srgbClr val="E9751B"/>
                </a:solidFill>
                <a:latin typeface="Arial"/>
              </a:rPr>
              <a:t>POLICY DEBATE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987552"/>
            <a:ext cx="7315200" cy="38404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2400" b="1">
                <a:solidFill>
                  <a:srgbClr val="23262D"/>
                </a:solidFill>
                <a:latin typeface="Arial"/>
              </a:rPr>
              <a:t>Industry narratives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417320"/>
            <a:ext cx="877824" cy="32004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1627632"/>
            <a:ext cx="10332720" cy="3200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430" b="0">
                <a:solidFill>
                  <a:srgbClr val="676B72"/>
                </a:solidFill>
                <a:latin typeface="Arial"/>
              </a:rPr>
              <a:t>Common arguments used by the alcohol industry to challenge stricter regulation.</a:t>
            </a:r>
          </a:p>
        </p:txBody>
      </p:sp>
      <p:sp>
        <p:nvSpPr>
          <p:cNvPr id="7" name="Oval 6"/>
          <p:cNvSpPr/>
          <p:nvPr/>
        </p:nvSpPr>
        <p:spPr>
          <a:xfrm>
            <a:off x="10561320" y="512064"/>
            <a:ext cx="32004" cy="32004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0817352" y="512064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073384" y="512064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11329416" y="512064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10561320" y="768096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10817352" y="768096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11073384" y="768096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11329416" y="768096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10561320" y="1024128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10817352" y="1024128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11073384" y="1024128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11329416" y="1024128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10561320" y="1280160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10817352" y="1280160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11073384" y="1280160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11329416" y="1280160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ounded Rectangle 22"/>
          <p:cNvSpPr/>
          <p:nvPr/>
        </p:nvSpPr>
        <p:spPr>
          <a:xfrm>
            <a:off x="1371600" y="2363724"/>
            <a:ext cx="2880360" cy="27889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1591056" y="2583180"/>
            <a:ext cx="420624" cy="420624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740408" y="2665476"/>
            <a:ext cx="128016" cy="914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121408" y="2619756"/>
            <a:ext cx="1828800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2000" b="1" dirty="0">
                <a:solidFill>
                  <a:srgbClr val="E9751B"/>
                </a:solidFill>
                <a:latin typeface="Arial"/>
              </a:rPr>
              <a:t>Narrative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121408" y="2955798"/>
            <a:ext cx="502920" cy="22860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664208" y="3611880"/>
            <a:ext cx="2295144" cy="123444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lang="lv-LV" b="1" dirty="0">
                <a:solidFill>
                  <a:srgbClr val="23262D"/>
                </a:solidFill>
                <a:latin typeface="Arial"/>
              </a:rPr>
              <a:t>R</a:t>
            </a:r>
            <a:r>
              <a:rPr b="1" dirty="0" err="1">
                <a:solidFill>
                  <a:srgbClr val="23262D"/>
                </a:solidFill>
                <a:latin typeface="Arial"/>
              </a:rPr>
              <a:t>ural</a:t>
            </a:r>
            <a:r>
              <a:rPr b="1" dirty="0">
                <a:solidFill>
                  <a:srgbClr val="23262D"/>
                </a:solidFill>
                <a:latin typeface="Arial"/>
              </a:rPr>
              <a:t> shops
</a:t>
            </a:r>
            <a:r>
              <a:rPr lang="lv-LV" b="1" dirty="0" err="1">
                <a:solidFill>
                  <a:srgbClr val="23262D"/>
                </a:solidFill>
                <a:latin typeface="Arial"/>
              </a:rPr>
              <a:t>are</a:t>
            </a:r>
            <a:r>
              <a:rPr lang="lv-LV" b="1" dirty="0">
                <a:solidFill>
                  <a:srgbClr val="23262D"/>
                </a:solidFill>
                <a:latin typeface="Arial"/>
              </a:rPr>
              <a:t> </a:t>
            </a:r>
            <a:r>
              <a:rPr b="1" dirty="0">
                <a:solidFill>
                  <a:srgbClr val="23262D"/>
                </a:solidFill>
                <a:latin typeface="Arial"/>
              </a:rPr>
              <a:t>forced</a:t>
            </a:r>
            <a:r>
              <a:rPr lang="lv-LV" b="1" dirty="0">
                <a:solidFill>
                  <a:srgbClr val="23262D"/>
                </a:solidFill>
                <a:latin typeface="Arial"/>
              </a:rPr>
              <a:t> to</a:t>
            </a:r>
            <a:r>
              <a:rPr b="1" dirty="0">
                <a:solidFill>
                  <a:srgbClr val="23262D"/>
                </a:solidFill>
                <a:latin typeface="Arial"/>
              </a:rPr>
              <a:t> close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617719" y="2363724"/>
            <a:ext cx="2880360" cy="27889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/>
          <p:cNvSpPr/>
          <p:nvPr/>
        </p:nvSpPr>
        <p:spPr>
          <a:xfrm>
            <a:off x="4837176" y="2583180"/>
            <a:ext cx="420624" cy="420624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4986528" y="2665476"/>
            <a:ext cx="128016" cy="914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67528" y="2619756"/>
            <a:ext cx="1828800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2000" b="1" dirty="0">
                <a:solidFill>
                  <a:srgbClr val="E9751B"/>
                </a:solidFill>
                <a:latin typeface="Arial"/>
              </a:rPr>
              <a:t>Narrative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367528" y="2955798"/>
            <a:ext cx="502920" cy="22860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4910328" y="3611880"/>
            <a:ext cx="2295144" cy="123444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lang="lv-LV" b="1" dirty="0">
                <a:solidFill>
                  <a:srgbClr val="23262D"/>
                </a:solidFill>
                <a:latin typeface="Arial"/>
              </a:rPr>
              <a:t>P</a:t>
            </a:r>
            <a:r>
              <a:rPr b="1" dirty="0" err="1">
                <a:solidFill>
                  <a:srgbClr val="23262D"/>
                </a:solidFill>
                <a:latin typeface="Arial"/>
              </a:rPr>
              <a:t>eople</a:t>
            </a:r>
            <a:r>
              <a:rPr b="1" dirty="0">
                <a:solidFill>
                  <a:srgbClr val="23262D"/>
                </a:solidFill>
                <a:latin typeface="Arial"/>
              </a:rPr>
              <a:t> </a:t>
            </a:r>
            <a:r>
              <a:rPr lang="lv-LV" b="1" dirty="0" err="1">
                <a:solidFill>
                  <a:srgbClr val="23262D"/>
                </a:solidFill>
                <a:latin typeface="Arial"/>
              </a:rPr>
              <a:t>are</a:t>
            </a:r>
            <a:r>
              <a:rPr b="1" dirty="0">
                <a:solidFill>
                  <a:srgbClr val="23262D"/>
                </a:solidFill>
                <a:latin typeface="Arial"/>
              </a:rPr>
              <a:t> switch
to surrogate alcohol,
such as cologne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863840" y="2363724"/>
            <a:ext cx="2880360" cy="27889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Oval 39"/>
          <p:cNvSpPr/>
          <p:nvPr/>
        </p:nvSpPr>
        <p:spPr>
          <a:xfrm>
            <a:off x="8083296" y="2583180"/>
            <a:ext cx="420624" cy="420624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8232648" y="2665476"/>
            <a:ext cx="128016" cy="914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613648" y="2619756"/>
            <a:ext cx="1828800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2000" b="1">
                <a:solidFill>
                  <a:srgbClr val="E9751B"/>
                </a:solidFill>
                <a:latin typeface="Arial"/>
              </a:rPr>
              <a:t>Narrative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613648" y="2955798"/>
            <a:ext cx="502920" cy="22860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8156448" y="3611880"/>
            <a:ext cx="2295144" cy="123444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lang="lv-LV" b="1" dirty="0">
                <a:solidFill>
                  <a:srgbClr val="23262D"/>
                </a:solidFill>
                <a:latin typeface="Arial"/>
              </a:rPr>
              <a:t>S</a:t>
            </a:r>
            <a:r>
              <a:rPr b="1" dirty="0" err="1">
                <a:solidFill>
                  <a:srgbClr val="23262D"/>
                </a:solidFill>
                <a:latin typeface="Arial"/>
              </a:rPr>
              <a:t>tricter</a:t>
            </a:r>
            <a:r>
              <a:rPr b="1" dirty="0">
                <a:solidFill>
                  <a:srgbClr val="23262D"/>
                </a:solidFill>
                <a:latin typeface="Arial"/>
              </a:rPr>
              <a:t> rules
will fuel the illegal
alcohol market</a:t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384048" y="6528816"/>
            <a:ext cx="11375136" cy="0"/>
          </a:xfrm>
          <a:prstGeom prst="line">
            <a:avLst/>
          </a:prstGeom>
          <a:ln w="12700">
            <a:solidFill>
              <a:srgbClr val="DEDAD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12064" y="6601968"/>
            <a:ext cx="3383280" cy="10972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900" b="0">
                <a:solidFill>
                  <a:srgbClr val="9A9CA2"/>
                </a:solidFill>
                <a:latin typeface="Arial"/>
              </a:rPr>
              <a:t>NDPHS ASA EG 30  •  Tallinn  •  17 June 2026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1503152" y="6547104"/>
            <a:ext cx="201168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100" b="1">
                <a:solidFill>
                  <a:srgbClr val="676B72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8368" y="293115"/>
            <a:ext cx="3017520" cy="1661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80" b="1" i="0" u="none" strike="noStrike" kern="1200" cap="none" spc="0" normalizeH="0" baseline="0" noProof="0" dirty="0">
                <a:ln>
                  <a:noFill/>
                </a:ln>
                <a:solidFill>
                  <a:srgbClr val="71747C"/>
                </a:solidFill>
                <a:effectLst/>
                <a:uLnTx/>
                <a:uFillTx/>
                <a:latin typeface="Aptos Display" panose="020B0004020202020204" pitchFamily="34" charset="0"/>
              </a:rPr>
              <a:t>MINISTRY OF HEALTH OF LATVIA</a:t>
            </a:r>
          </a:p>
        </p:txBody>
      </p:sp>
      <p:sp>
        <p:nvSpPr>
          <p:cNvPr id="6" name="Rectangle 5"/>
          <p:cNvSpPr/>
          <p:nvPr/>
        </p:nvSpPr>
        <p:spPr>
          <a:xfrm>
            <a:off x="11795760" y="0"/>
            <a:ext cx="82296" cy="6858000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9656064" y="749808"/>
            <a:ext cx="36576" cy="36576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9948672" y="749808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241280" y="749808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0533888" y="749808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656064" y="1042415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948672" y="1042415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241280" y="1042415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533888" y="1042415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9656064" y="1335024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9948672" y="1335024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241280" y="1335024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533888" y="1335024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9656064" y="1627631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9948672" y="1627631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0241280" y="1627631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0533888" y="1627631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9656064" y="1920240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9948672" y="1920240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0241280" y="1920240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10533888" y="1920240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8368" y="1481328"/>
            <a:ext cx="1783080" cy="2231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50" b="1" i="0" u="none" strike="noStrike" kern="1200" cap="none" spc="0" normalizeH="0" baseline="0" noProof="0" dirty="0">
                <a:ln>
                  <a:noFill/>
                </a:ln>
                <a:solidFill>
                  <a:srgbClr val="E9751B"/>
                </a:solidFill>
                <a:effectLst/>
                <a:uLnTx/>
                <a:uFillTx/>
                <a:latin typeface="Aptos Display" panose="020B0004020202020204" pitchFamily="34" charset="0"/>
              </a:rPr>
              <a:t>SECTION 0</a:t>
            </a:r>
            <a:r>
              <a:rPr kumimoji="0" lang="lv-LV" sz="1450" b="1" i="0" u="none" strike="noStrike" kern="1200" cap="none" spc="0" normalizeH="0" baseline="0" noProof="0" dirty="0">
                <a:ln>
                  <a:noFill/>
                </a:ln>
                <a:solidFill>
                  <a:srgbClr val="E9751B"/>
                </a:solidFill>
                <a:effectLst/>
                <a:uLnTx/>
                <a:uFillTx/>
                <a:latin typeface="Aptos Display" panose="020B0004020202020204" pitchFamily="34" charset="0"/>
              </a:rPr>
              <a:t>2</a:t>
            </a:r>
            <a:endParaRPr kumimoji="0" sz="1450" b="1" i="0" u="none" strike="noStrike" kern="1200" cap="none" spc="0" normalizeH="0" baseline="0" noProof="0" dirty="0">
              <a:ln>
                <a:noFill/>
              </a:ln>
              <a:solidFill>
                <a:srgbClr val="E9751B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58368" y="1810512"/>
            <a:ext cx="1097280" cy="41148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8368" y="2084831"/>
            <a:ext cx="7269480" cy="523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kumimoji="0" sz="3400" b="1" i="0" u="none" strike="noStrike" kern="1200" cap="none" spc="0" normalizeH="0" baseline="0" noProof="0" dirty="0">
                <a:ln>
                  <a:noFill/>
                </a:ln>
                <a:solidFill>
                  <a:srgbClr val="25272E"/>
                </a:solidFill>
                <a:effectLst/>
                <a:uLnTx/>
                <a:uFillTx/>
                <a:latin typeface="Aptos Display" panose="020B0004020202020204" pitchFamily="34" charset="0"/>
              </a:rPr>
              <a:t>Monitoring</a:t>
            </a:r>
            <a:r>
              <a:rPr lang="lv-LV" sz="3400" b="1" dirty="0">
                <a:solidFill>
                  <a:srgbClr val="25272E"/>
                </a:solidFill>
                <a:latin typeface="Aptos Display" panose="020B0004020202020204" pitchFamily="34" charset="0"/>
              </a:rPr>
              <a:t>, </a:t>
            </a:r>
            <a:r>
              <a:rPr kumimoji="0" sz="3400" b="1" i="0" u="none" strike="noStrike" kern="1200" cap="none" spc="0" normalizeH="0" baseline="0" noProof="0" dirty="0">
                <a:ln>
                  <a:noFill/>
                </a:ln>
                <a:solidFill>
                  <a:srgbClr val="25272E"/>
                </a:solidFill>
                <a:effectLst/>
                <a:uLnTx/>
                <a:uFillTx/>
                <a:latin typeface="Aptos Display" panose="020B0004020202020204" pitchFamily="34" charset="0"/>
              </a:rPr>
              <a:t>evaluation</a:t>
            </a:r>
            <a:r>
              <a:rPr kumimoji="0" lang="lv-LV" sz="3400" b="1" i="0" u="none" strike="noStrike" kern="1200" cap="none" spc="0" normalizeH="0" baseline="0" noProof="0" dirty="0">
                <a:ln>
                  <a:noFill/>
                </a:ln>
                <a:solidFill>
                  <a:srgbClr val="25272E"/>
                </a:solidFill>
                <a:effectLst/>
                <a:uLnTx/>
                <a:uFillTx/>
                <a:latin typeface="Aptos Display" panose="020B0004020202020204" pitchFamily="34" charset="0"/>
              </a:rPr>
              <a:t> </a:t>
            </a:r>
            <a:r>
              <a:rPr kumimoji="0" lang="lv-LV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25272E"/>
                </a:solidFill>
                <a:effectLst/>
                <a:uLnTx/>
                <a:uFillTx/>
                <a:latin typeface="Aptos Display" panose="020B0004020202020204" pitchFamily="34" charset="0"/>
              </a:rPr>
              <a:t>and</a:t>
            </a:r>
            <a:r>
              <a:rPr kumimoji="0" lang="lv-LV" sz="3400" b="1" i="0" u="none" strike="noStrike" kern="1200" cap="none" spc="0" normalizeH="0" baseline="0" noProof="0" dirty="0">
                <a:ln>
                  <a:noFill/>
                </a:ln>
                <a:solidFill>
                  <a:srgbClr val="25272E"/>
                </a:solidFill>
                <a:effectLst/>
                <a:uLnTx/>
                <a:uFillTx/>
                <a:latin typeface="Aptos Display" panose="020B0004020202020204" pitchFamily="34" charset="0"/>
              </a:rPr>
              <a:t> </a:t>
            </a:r>
            <a:r>
              <a:rPr kumimoji="0" lang="lv-LV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25272E"/>
                </a:solidFill>
                <a:effectLst/>
                <a:uLnTx/>
                <a:uFillTx/>
                <a:latin typeface="Aptos Display" panose="020B0004020202020204" pitchFamily="34" charset="0"/>
              </a:rPr>
              <a:t>next</a:t>
            </a:r>
            <a:r>
              <a:rPr kumimoji="0" lang="lv-LV" sz="3400" b="1" i="0" u="none" strike="noStrike" kern="1200" cap="none" spc="0" normalizeH="0" baseline="0" noProof="0" dirty="0">
                <a:ln>
                  <a:noFill/>
                </a:ln>
                <a:solidFill>
                  <a:srgbClr val="25272E"/>
                </a:solidFill>
                <a:effectLst/>
                <a:uLnTx/>
                <a:uFillTx/>
                <a:latin typeface="Aptos Display" panose="020B0004020202020204" pitchFamily="34" charset="0"/>
              </a:rPr>
              <a:t> steps</a:t>
            </a:r>
            <a:endParaRPr kumimoji="0" sz="3400" b="1" i="0" u="none" strike="noStrike" kern="1200" cap="none" spc="0" normalizeH="0" baseline="0" noProof="0" dirty="0">
              <a:ln>
                <a:noFill/>
              </a:ln>
              <a:solidFill>
                <a:srgbClr val="25272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8368" y="3346704"/>
            <a:ext cx="694944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71747C"/>
                </a:solidFill>
                <a:effectLst/>
                <a:uLnTx/>
                <a:uFillTx/>
                <a:latin typeface="Aptos Display" panose="020B0004020202020204" pitchFamily="34" charset="0"/>
              </a:rPr>
              <a:t>What can be responsibly monitored now — and why Latvia is not yet presenting impact claims.</a:t>
            </a:r>
          </a:p>
        </p:txBody>
      </p:sp>
      <p:sp>
        <p:nvSpPr>
          <p:cNvPr id="31" name="Oval 30"/>
          <p:cNvSpPr/>
          <p:nvPr/>
        </p:nvSpPr>
        <p:spPr>
          <a:xfrm>
            <a:off x="10652760" y="5286343"/>
            <a:ext cx="1060704" cy="1060704"/>
          </a:xfrm>
          <a:prstGeom prst="ellipse">
            <a:avLst/>
          </a:prstGeom>
          <a:solidFill>
            <a:srgbClr val="F8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853928" y="5616640"/>
            <a:ext cx="658368" cy="4001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srgbClr val="E9751B"/>
                </a:solidFill>
                <a:effectLst/>
                <a:uLnTx/>
                <a:uFillTx/>
                <a:latin typeface="Aptos Display" panose="020B0004020202020204" pitchFamily="34" charset="0"/>
              </a:rPr>
              <a:t>0</a:t>
            </a:r>
            <a:r>
              <a:rPr kumimoji="0" lang="lv-LV" sz="2600" b="1" i="0" u="none" strike="noStrike" kern="1200" cap="none" spc="0" normalizeH="0" baseline="0" noProof="0" dirty="0">
                <a:ln>
                  <a:noFill/>
                </a:ln>
                <a:solidFill>
                  <a:srgbClr val="E9751B"/>
                </a:solidFill>
                <a:effectLst/>
                <a:uLnTx/>
                <a:uFillTx/>
                <a:latin typeface="Aptos Display" panose="020B0004020202020204" pitchFamily="34" charset="0"/>
              </a:rPr>
              <a:t>2</a:t>
            </a:r>
            <a:endParaRPr kumimoji="0" sz="2600" b="1" i="0" u="none" strike="noStrike" kern="1200" cap="none" spc="0" normalizeH="0" baseline="0" noProof="0" dirty="0">
              <a:ln>
                <a:noFill/>
              </a:ln>
              <a:solidFill>
                <a:srgbClr val="E9751B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33" name="Straight Connector 32"/>
          <p:cNvSpPr/>
          <p:nvPr/>
        </p:nvSpPr>
        <p:spPr>
          <a:xfrm>
            <a:off x="420624" y="6473951"/>
            <a:ext cx="11457432" cy="110841"/>
          </a:xfrm>
          <a:prstGeom prst="lineInv">
            <a:avLst/>
          </a:prstGeom>
          <a:ln w="12700">
            <a:solidFill>
              <a:srgbClr val="D7D4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0352" y="6565392"/>
            <a:ext cx="338328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19" b="0" i="0" u="none" strike="noStrike" kern="1200" cap="none" spc="0" normalizeH="0" baseline="0" noProof="0">
                <a:ln>
                  <a:noFill/>
                </a:ln>
                <a:solidFill>
                  <a:srgbClr val="71747C"/>
                </a:solidFill>
                <a:effectLst/>
                <a:uLnTx/>
                <a:uFillTx/>
                <a:latin typeface="Aptos Display" panose="020B0004020202020204" pitchFamily="34" charset="0"/>
              </a:rPr>
              <a:t>NDPHS ASA EG 30  •  Tallinn  •  17 June 2026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6DFF5F-443F-728A-BF61-EC8EFE042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CF81C9-FFCF-7CD6-75DB-20262ED0AEB3}"/>
              </a:ext>
            </a:extLst>
          </p:cNvPr>
          <p:cNvSpPr txBox="1"/>
          <p:nvPr/>
        </p:nvSpPr>
        <p:spPr>
          <a:xfrm>
            <a:off x="502920" y="210312"/>
            <a:ext cx="1781257" cy="223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b="1">
                <a:solidFill>
                  <a:srgbClr val="9B9BA2"/>
                </a:solidFill>
                <a:latin typeface="Aptos" panose="020B0004020202020204" pitchFamily="34" charset="0"/>
              </a:rPr>
              <a:t>MINISTRY OF HEALTH OF LATVIA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B36AF0-6C9E-1294-7327-5AA153A40A8C}"/>
              </a:ext>
            </a:extLst>
          </p:cNvPr>
          <p:cNvSpPr/>
          <p:nvPr/>
        </p:nvSpPr>
        <p:spPr>
          <a:xfrm>
            <a:off x="10195560" y="502920"/>
            <a:ext cx="36576" cy="36576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80EF486-26CD-5D65-10A2-609AAD6902FD}"/>
              </a:ext>
            </a:extLst>
          </p:cNvPr>
          <p:cNvSpPr/>
          <p:nvPr/>
        </p:nvSpPr>
        <p:spPr>
          <a:xfrm>
            <a:off x="10506456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8A7E136-BB1F-DF2A-4EC2-605B7F744D1A}"/>
              </a:ext>
            </a:extLst>
          </p:cNvPr>
          <p:cNvSpPr/>
          <p:nvPr/>
        </p:nvSpPr>
        <p:spPr>
          <a:xfrm>
            <a:off x="10817352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EB5054E-7D9B-1EA5-8A82-0C10EDB0385D}"/>
              </a:ext>
            </a:extLst>
          </p:cNvPr>
          <p:cNvSpPr/>
          <p:nvPr/>
        </p:nvSpPr>
        <p:spPr>
          <a:xfrm>
            <a:off x="11128248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0B873D9-C126-698C-2B24-7FBCF224DC31}"/>
              </a:ext>
            </a:extLst>
          </p:cNvPr>
          <p:cNvSpPr/>
          <p:nvPr/>
        </p:nvSpPr>
        <p:spPr>
          <a:xfrm>
            <a:off x="10195560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E2597D7-8629-9FF5-C38E-1BFF0CE038E3}"/>
              </a:ext>
            </a:extLst>
          </p:cNvPr>
          <p:cNvSpPr/>
          <p:nvPr/>
        </p:nvSpPr>
        <p:spPr>
          <a:xfrm>
            <a:off x="10506456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37227FE-7FF5-D977-20E2-B4F262F64A08}"/>
              </a:ext>
            </a:extLst>
          </p:cNvPr>
          <p:cNvSpPr/>
          <p:nvPr/>
        </p:nvSpPr>
        <p:spPr>
          <a:xfrm>
            <a:off x="10817352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363BA1C-6844-41CB-E28C-F8AD1811F479}"/>
              </a:ext>
            </a:extLst>
          </p:cNvPr>
          <p:cNvSpPr/>
          <p:nvPr/>
        </p:nvSpPr>
        <p:spPr>
          <a:xfrm>
            <a:off x="11128248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A814C9A-07CF-40E6-FA4C-304EEF3DA62C}"/>
              </a:ext>
            </a:extLst>
          </p:cNvPr>
          <p:cNvSpPr/>
          <p:nvPr/>
        </p:nvSpPr>
        <p:spPr>
          <a:xfrm>
            <a:off x="10195560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CA37DA0-22A3-D06F-F508-F2564B0D6974}"/>
              </a:ext>
            </a:extLst>
          </p:cNvPr>
          <p:cNvSpPr/>
          <p:nvPr/>
        </p:nvSpPr>
        <p:spPr>
          <a:xfrm>
            <a:off x="10506456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DA0371C-3A66-3D4C-D8B7-A9DB718CAD0E}"/>
              </a:ext>
            </a:extLst>
          </p:cNvPr>
          <p:cNvSpPr/>
          <p:nvPr/>
        </p:nvSpPr>
        <p:spPr>
          <a:xfrm>
            <a:off x="10817352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B05A063-DFC8-3853-8A71-9F35E15862C3}"/>
              </a:ext>
            </a:extLst>
          </p:cNvPr>
          <p:cNvSpPr/>
          <p:nvPr/>
        </p:nvSpPr>
        <p:spPr>
          <a:xfrm>
            <a:off x="11128248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47B9B58-66FF-C0A5-6EE2-1F4E4FCC7381}"/>
              </a:ext>
            </a:extLst>
          </p:cNvPr>
          <p:cNvSpPr/>
          <p:nvPr/>
        </p:nvSpPr>
        <p:spPr>
          <a:xfrm>
            <a:off x="10195560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3C13E37-12EC-72AA-B7D7-4386AEE81349}"/>
              </a:ext>
            </a:extLst>
          </p:cNvPr>
          <p:cNvSpPr/>
          <p:nvPr/>
        </p:nvSpPr>
        <p:spPr>
          <a:xfrm>
            <a:off x="10506456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455740A-4B30-9E1E-7B21-B66D295AD314}"/>
              </a:ext>
            </a:extLst>
          </p:cNvPr>
          <p:cNvSpPr/>
          <p:nvPr/>
        </p:nvSpPr>
        <p:spPr>
          <a:xfrm>
            <a:off x="10817352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0F21795-8B90-4039-ACF0-E21BEF7C9A6B}"/>
              </a:ext>
            </a:extLst>
          </p:cNvPr>
          <p:cNvSpPr/>
          <p:nvPr/>
        </p:nvSpPr>
        <p:spPr>
          <a:xfrm>
            <a:off x="11128248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cxnSp>
        <p:nvCxnSpPr>
          <p:cNvPr id="21" name="Connector 20">
            <a:extLst>
              <a:ext uri="{FF2B5EF4-FFF2-40B4-BE49-F238E27FC236}">
                <a16:creationId xmlns:a16="http://schemas.microsoft.com/office/drawing/2014/main" id="{F4B8A631-E4E5-3D21-E8E5-6D5509ABCA48}"/>
              </a:ext>
            </a:extLst>
          </p:cNvPr>
          <p:cNvCxnSpPr/>
          <p:nvPr/>
        </p:nvCxnSpPr>
        <p:spPr>
          <a:xfrm>
            <a:off x="512064" y="6537960"/>
            <a:ext cx="11173968" cy="0"/>
          </a:xfrm>
          <a:prstGeom prst="line">
            <a:avLst/>
          </a:prstGeom>
          <a:ln w="12700">
            <a:solidFill>
              <a:srgbClr val="E2DFD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7" name="Picture 46" descr="lessons.png">
            <a:extLst>
              <a:ext uri="{FF2B5EF4-FFF2-40B4-BE49-F238E27FC236}">
                <a16:creationId xmlns:a16="http://schemas.microsoft.com/office/drawing/2014/main" id="{F7710420-EAF5-E685-21A6-906F7D230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4018" y="630937"/>
            <a:ext cx="777240" cy="77724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EAE7F97B-10F5-BD22-A847-ED2584C18E8A}"/>
              </a:ext>
            </a:extLst>
          </p:cNvPr>
          <p:cNvSpPr txBox="1"/>
          <p:nvPr/>
        </p:nvSpPr>
        <p:spPr>
          <a:xfrm>
            <a:off x="512064" y="6565392"/>
            <a:ext cx="1967205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9B9BA2"/>
                </a:solidFill>
                <a:latin typeface="Aptos" panose="020B0004020202020204" pitchFamily="34" charset="0"/>
              </a:rPr>
              <a:t>NDPHS ASA EG 30  ·  Tallinn  ·  17 June 2026</a:t>
            </a:r>
          </a:p>
        </p:txBody>
      </p:sp>
      <p:grpSp>
        <p:nvGrpSpPr>
          <p:cNvPr id="23" name="Grupa 22">
            <a:extLst>
              <a:ext uri="{FF2B5EF4-FFF2-40B4-BE49-F238E27FC236}">
                <a16:creationId xmlns:a16="http://schemas.microsoft.com/office/drawing/2014/main" id="{00B5E4E5-F5CE-5219-804D-83929EE50457}"/>
              </a:ext>
            </a:extLst>
          </p:cNvPr>
          <p:cNvGrpSpPr/>
          <p:nvPr/>
        </p:nvGrpSpPr>
        <p:grpSpPr>
          <a:xfrm>
            <a:off x="411480" y="1661414"/>
            <a:ext cx="11000232" cy="4754880"/>
            <a:chOff x="594360" y="1783080"/>
            <a:chExt cx="11000232" cy="4754880"/>
          </a:xfrm>
        </p:grpSpPr>
        <p:sp>
          <p:nvSpPr>
            <p:cNvPr id="27" name="Rounded Rectangle 8">
              <a:extLst>
                <a:ext uri="{FF2B5EF4-FFF2-40B4-BE49-F238E27FC236}">
                  <a16:creationId xmlns:a16="http://schemas.microsoft.com/office/drawing/2014/main" id="{2B57BA9B-A337-DF05-F1BF-124BEF5C110D}"/>
                </a:ext>
              </a:extLst>
            </p:cNvPr>
            <p:cNvSpPr/>
            <p:nvPr/>
          </p:nvSpPr>
          <p:spPr>
            <a:xfrm>
              <a:off x="594360" y="1783080"/>
              <a:ext cx="7452360" cy="4160520"/>
            </a:xfrm>
            <a:prstGeom prst="roundRect">
              <a:avLst/>
            </a:prstGeom>
            <a:solidFill>
              <a:srgbClr val="FFFDFA"/>
            </a:solidFill>
            <a:ln w="12700">
              <a:solidFill>
                <a:srgbClr val="DFCDB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Rectangle 9">
              <a:extLst>
                <a:ext uri="{FF2B5EF4-FFF2-40B4-BE49-F238E27FC236}">
                  <a16:creationId xmlns:a16="http://schemas.microsoft.com/office/drawing/2014/main" id="{B2A5514F-8832-CFFE-D783-8EFD7069B32E}"/>
                </a:ext>
              </a:extLst>
            </p:cNvPr>
            <p:cNvSpPr/>
            <p:nvPr/>
          </p:nvSpPr>
          <p:spPr>
            <a:xfrm>
              <a:off x="594360" y="1783080"/>
              <a:ext cx="7452360" cy="73152"/>
            </a:xfrm>
            <a:prstGeom prst="rect">
              <a:avLst/>
            </a:prstGeom>
            <a:solidFill>
              <a:srgbClr val="EB75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A4A23FB-A96E-7A87-E4BB-647D30BD83B6}"/>
                </a:ext>
              </a:extLst>
            </p:cNvPr>
            <p:cNvSpPr txBox="1"/>
            <p:nvPr/>
          </p:nvSpPr>
          <p:spPr>
            <a:xfrm>
              <a:off x="841248" y="1975104"/>
              <a:ext cx="68580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sz="1600" b="1">
                  <a:solidFill>
                    <a:srgbClr val="202327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Evaluation scope</a:t>
              </a:r>
            </a:p>
          </p:txBody>
        </p:sp>
        <p:sp>
          <p:nvSpPr>
            <p:cNvPr id="30" name="Oval 11">
              <a:extLst>
                <a:ext uri="{FF2B5EF4-FFF2-40B4-BE49-F238E27FC236}">
                  <a16:creationId xmlns:a16="http://schemas.microsoft.com/office/drawing/2014/main" id="{2FA77296-38EB-875E-1359-600921A77007}"/>
                </a:ext>
              </a:extLst>
            </p:cNvPr>
            <p:cNvSpPr/>
            <p:nvPr/>
          </p:nvSpPr>
          <p:spPr>
            <a:xfrm>
              <a:off x="795528" y="2459736"/>
              <a:ext cx="329184" cy="329184"/>
            </a:xfrm>
            <a:prstGeom prst="ellipse">
              <a:avLst/>
            </a:prstGeom>
            <a:solidFill>
              <a:srgbClr val="EB7500"/>
            </a:solidFill>
            <a:ln>
              <a:solidFill>
                <a:srgbClr val="EB75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sz="1400" b="1">
                  <a:solidFill>
                    <a:srgbClr val="FFFFFF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9584C7-4817-9D10-8B4D-0A2783827D22}"/>
                </a:ext>
              </a:extLst>
            </p:cNvPr>
            <p:cNvSpPr txBox="1"/>
            <p:nvPr/>
          </p:nvSpPr>
          <p:spPr>
            <a:xfrm>
              <a:off x="1298448" y="2423160"/>
              <a:ext cx="6309360" cy="2693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sz="1150" b="1">
                  <a:solidFill>
                    <a:srgbClr val="202327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Implementation and supervision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E8D0F5C-29FB-F370-1CB7-A2652F7F1D07}"/>
                </a:ext>
              </a:extLst>
            </p:cNvPr>
            <p:cNvSpPr txBox="1"/>
            <p:nvPr/>
          </p:nvSpPr>
          <p:spPr>
            <a:xfrm>
              <a:off x="1298448" y="2670048"/>
              <a:ext cx="6263640" cy="3877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sz="960" b="0">
                  <a:solidFill>
                    <a:srgbClr val="5D6063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Whether the amendments were implemented in practice as intended by the legislator, and how supervision has functioned.</a:t>
              </a:r>
            </a:p>
          </p:txBody>
        </p:sp>
        <p:sp>
          <p:nvSpPr>
            <p:cNvPr id="33" name="Rectangle 14">
              <a:extLst>
                <a:ext uri="{FF2B5EF4-FFF2-40B4-BE49-F238E27FC236}">
                  <a16:creationId xmlns:a16="http://schemas.microsoft.com/office/drawing/2014/main" id="{87D999FA-F757-20A3-74D9-5920DF3AE22A}"/>
                </a:ext>
              </a:extLst>
            </p:cNvPr>
            <p:cNvSpPr/>
            <p:nvPr/>
          </p:nvSpPr>
          <p:spPr>
            <a:xfrm>
              <a:off x="1298448" y="3017520"/>
              <a:ext cx="6355080" cy="9144"/>
            </a:xfrm>
            <a:prstGeom prst="rect">
              <a:avLst/>
            </a:prstGeom>
            <a:solidFill>
              <a:srgbClr val="EDE2D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Oval 15">
              <a:extLst>
                <a:ext uri="{FF2B5EF4-FFF2-40B4-BE49-F238E27FC236}">
                  <a16:creationId xmlns:a16="http://schemas.microsoft.com/office/drawing/2014/main" id="{EEC822F0-1CD6-F70E-FE3B-FD612C2C6BAA}"/>
                </a:ext>
              </a:extLst>
            </p:cNvPr>
            <p:cNvSpPr/>
            <p:nvPr/>
          </p:nvSpPr>
          <p:spPr>
            <a:xfrm>
              <a:off x="795528" y="3118104"/>
              <a:ext cx="329184" cy="329184"/>
            </a:xfrm>
            <a:prstGeom prst="ellipse">
              <a:avLst/>
            </a:prstGeom>
            <a:solidFill>
              <a:srgbClr val="EB7500"/>
            </a:solidFill>
            <a:ln>
              <a:solidFill>
                <a:srgbClr val="EB75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sz="1400" b="1">
                  <a:solidFill>
                    <a:srgbClr val="FFFFFF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E0847E1-9C0C-534E-DADD-F4A635F072EF}"/>
                </a:ext>
              </a:extLst>
            </p:cNvPr>
            <p:cNvSpPr txBox="1"/>
            <p:nvPr/>
          </p:nvSpPr>
          <p:spPr>
            <a:xfrm>
              <a:off x="1298448" y="3081528"/>
              <a:ext cx="6309360" cy="2693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sz="1150" b="1">
                  <a:solidFill>
                    <a:srgbClr val="202327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Availability environment and early indicators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82829C2-C8E9-DD2D-C9AA-652653401E9D}"/>
                </a:ext>
              </a:extLst>
            </p:cNvPr>
            <p:cNvSpPr txBox="1"/>
            <p:nvPr/>
          </p:nvSpPr>
          <p:spPr>
            <a:xfrm>
              <a:off x="1298448" y="3328416"/>
              <a:ext cx="6263640" cy="2400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sz="960" b="0">
                  <a:solidFill>
                    <a:srgbClr val="5D6063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Whether early changes can be observed in the alcohol availability environment and alcohol-related indicators.</a:t>
              </a:r>
            </a:p>
          </p:txBody>
        </p:sp>
        <p:sp>
          <p:nvSpPr>
            <p:cNvPr id="37" name="Rectangle 18">
              <a:extLst>
                <a:ext uri="{FF2B5EF4-FFF2-40B4-BE49-F238E27FC236}">
                  <a16:creationId xmlns:a16="http://schemas.microsoft.com/office/drawing/2014/main" id="{1D6CF353-9201-0BC2-E72F-441D0AF4250A}"/>
                </a:ext>
              </a:extLst>
            </p:cNvPr>
            <p:cNvSpPr/>
            <p:nvPr/>
          </p:nvSpPr>
          <p:spPr>
            <a:xfrm>
              <a:off x="1298448" y="3675888"/>
              <a:ext cx="6355080" cy="9144"/>
            </a:xfrm>
            <a:prstGeom prst="rect">
              <a:avLst/>
            </a:prstGeom>
            <a:solidFill>
              <a:srgbClr val="EDE2D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Oval 19">
              <a:extLst>
                <a:ext uri="{FF2B5EF4-FFF2-40B4-BE49-F238E27FC236}">
                  <a16:creationId xmlns:a16="http://schemas.microsoft.com/office/drawing/2014/main" id="{9BBF1603-BBD6-D2B6-D30B-5A1DD1A70D6B}"/>
                </a:ext>
              </a:extLst>
            </p:cNvPr>
            <p:cNvSpPr/>
            <p:nvPr/>
          </p:nvSpPr>
          <p:spPr>
            <a:xfrm>
              <a:off x="795528" y="3776472"/>
              <a:ext cx="329184" cy="329184"/>
            </a:xfrm>
            <a:prstGeom prst="ellipse">
              <a:avLst/>
            </a:prstGeom>
            <a:solidFill>
              <a:srgbClr val="EB7500"/>
            </a:solidFill>
            <a:ln>
              <a:solidFill>
                <a:srgbClr val="EB75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sz="1400" b="1">
                  <a:solidFill>
                    <a:srgbClr val="FFFFFF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2F8821D-F1F1-913B-545C-78F031F50497}"/>
                </a:ext>
              </a:extLst>
            </p:cNvPr>
            <p:cNvSpPr txBox="1"/>
            <p:nvPr/>
          </p:nvSpPr>
          <p:spPr>
            <a:xfrm>
              <a:off x="1298448" y="3739896"/>
              <a:ext cx="6309360" cy="2693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sz="1150" b="1">
                  <a:solidFill>
                    <a:srgbClr val="202327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Early public health signals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3B74950-6300-BB06-C9DC-44278491F1A5}"/>
                </a:ext>
              </a:extLst>
            </p:cNvPr>
            <p:cNvSpPr txBox="1"/>
            <p:nvPr/>
          </p:nvSpPr>
          <p:spPr>
            <a:xfrm>
              <a:off x="1298448" y="3986783"/>
              <a:ext cx="6263640" cy="2400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sz="960" b="0">
                  <a:solidFill>
                    <a:srgbClr val="5D6063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Whether initial signals of public health impact can be identified, including for sensitive groups such as minors.</a:t>
              </a:r>
            </a:p>
          </p:txBody>
        </p:sp>
        <p:sp>
          <p:nvSpPr>
            <p:cNvPr id="41" name="Rectangle 22">
              <a:extLst>
                <a:ext uri="{FF2B5EF4-FFF2-40B4-BE49-F238E27FC236}">
                  <a16:creationId xmlns:a16="http://schemas.microsoft.com/office/drawing/2014/main" id="{B731DC02-8BD0-B5DB-CA77-CA9C32194376}"/>
                </a:ext>
              </a:extLst>
            </p:cNvPr>
            <p:cNvSpPr/>
            <p:nvPr/>
          </p:nvSpPr>
          <p:spPr>
            <a:xfrm>
              <a:off x="1298448" y="4334256"/>
              <a:ext cx="6355080" cy="9144"/>
            </a:xfrm>
            <a:prstGeom prst="rect">
              <a:avLst/>
            </a:prstGeom>
            <a:solidFill>
              <a:srgbClr val="EDE2D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Oval 23">
              <a:extLst>
                <a:ext uri="{FF2B5EF4-FFF2-40B4-BE49-F238E27FC236}">
                  <a16:creationId xmlns:a16="http://schemas.microsoft.com/office/drawing/2014/main" id="{C002DD70-886E-E603-996B-E71494666B5B}"/>
                </a:ext>
              </a:extLst>
            </p:cNvPr>
            <p:cNvSpPr/>
            <p:nvPr/>
          </p:nvSpPr>
          <p:spPr>
            <a:xfrm>
              <a:off x="795528" y="4434840"/>
              <a:ext cx="329184" cy="329184"/>
            </a:xfrm>
            <a:prstGeom prst="ellipse">
              <a:avLst/>
            </a:prstGeom>
            <a:solidFill>
              <a:srgbClr val="EB7500"/>
            </a:solidFill>
            <a:ln>
              <a:solidFill>
                <a:srgbClr val="EB75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sz="1400" b="1">
                  <a:solidFill>
                    <a:srgbClr val="FFFFFF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9AF431B-5F99-5432-212D-8441D602841C}"/>
                </a:ext>
              </a:extLst>
            </p:cNvPr>
            <p:cNvSpPr txBox="1"/>
            <p:nvPr/>
          </p:nvSpPr>
          <p:spPr>
            <a:xfrm>
              <a:off x="1298448" y="4398264"/>
              <a:ext cx="6309360" cy="2693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sz="1150" b="1">
                  <a:solidFill>
                    <a:srgbClr val="202327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Context and data limitations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4B213A4-D669-471C-8A40-06253D6E8DED}"/>
                </a:ext>
              </a:extLst>
            </p:cNvPr>
            <p:cNvSpPr txBox="1"/>
            <p:nvPr/>
          </p:nvSpPr>
          <p:spPr>
            <a:xfrm>
              <a:off x="1298448" y="4645152"/>
              <a:ext cx="6263640" cy="2400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sz="960" b="0">
                  <a:solidFill>
                    <a:srgbClr val="5D6063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Which external factors and data limitations affect interpretation of observed trends.</a:t>
              </a:r>
            </a:p>
          </p:txBody>
        </p:sp>
        <p:sp>
          <p:nvSpPr>
            <p:cNvPr id="45" name="Rectangle 26">
              <a:extLst>
                <a:ext uri="{FF2B5EF4-FFF2-40B4-BE49-F238E27FC236}">
                  <a16:creationId xmlns:a16="http://schemas.microsoft.com/office/drawing/2014/main" id="{8080C4A5-C32B-51ED-D2D7-F19DE3090B4A}"/>
                </a:ext>
              </a:extLst>
            </p:cNvPr>
            <p:cNvSpPr/>
            <p:nvPr/>
          </p:nvSpPr>
          <p:spPr>
            <a:xfrm>
              <a:off x="1298448" y="4992624"/>
              <a:ext cx="6355080" cy="9144"/>
            </a:xfrm>
            <a:prstGeom prst="rect">
              <a:avLst/>
            </a:prstGeom>
            <a:solidFill>
              <a:srgbClr val="EDE2D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" name="Oval 27">
              <a:extLst>
                <a:ext uri="{FF2B5EF4-FFF2-40B4-BE49-F238E27FC236}">
                  <a16:creationId xmlns:a16="http://schemas.microsoft.com/office/drawing/2014/main" id="{788E2EF6-5AA9-778F-3B33-723046973701}"/>
                </a:ext>
              </a:extLst>
            </p:cNvPr>
            <p:cNvSpPr/>
            <p:nvPr/>
          </p:nvSpPr>
          <p:spPr>
            <a:xfrm>
              <a:off x="795528" y="5093207"/>
              <a:ext cx="329184" cy="329184"/>
            </a:xfrm>
            <a:prstGeom prst="ellipse">
              <a:avLst/>
            </a:prstGeom>
            <a:solidFill>
              <a:srgbClr val="EB7500"/>
            </a:solidFill>
            <a:ln>
              <a:solidFill>
                <a:srgbClr val="EB75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sz="1400" b="1">
                  <a:solidFill>
                    <a:srgbClr val="FFFFFF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E898819-C56A-FC60-7390-3B0FF2B890CC}"/>
                </a:ext>
              </a:extLst>
            </p:cNvPr>
            <p:cNvSpPr txBox="1"/>
            <p:nvPr/>
          </p:nvSpPr>
          <p:spPr>
            <a:xfrm>
              <a:off x="1298448" y="5056631"/>
              <a:ext cx="6309360" cy="2693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sz="1150" b="1">
                  <a:solidFill>
                    <a:srgbClr val="202327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Future monitoring and improvements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A7A324A-5018-02C4-1FBF-27D851300D49}"/>
                </a:ext>
              </a:extLst>
            </p:cNvPr>
            <p:cNvSpPr txBox="1"/>
            <p:nvPr/>
          </p:nvSpPr>
          <p:spPr>
            <a:xfrm>
              <a:off x="1298448" y="5303519"/>
              <a:ext cx="6263640" cy="2400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sz="960" b="0" dirty="0">
                  <a:solidFill>
                    <a:srgbClr val="5D6063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What conclusions can be drawn for further monitoring and for improving the evaluation approach.</a:t>
              </a:r>
            </a:p>
          </p:txBody>
        </p:sp>
        <p:sp>
          <p:nvSpPr>
            <p:cNvPr id="72" name="Rounded Rectangle 30">
              <a:extLst>
                <a:ext uri="{FF2B5EF4-FFF2-40B4-BE49-F238E27FC236}">
                  <a16:creationId xmlns:a16="http://schemas.microsoft.com/office/drawing/2014/main" id="{C5CE3A05-7991-3194-0CFA-3394A10D9E00}"/>
                </a:ext>
              </a:extLst>
            </p:cNvPr>
            <p:cNvSpPr/>
            <p:nvPr/>
          </p:nvSpPr>
          <p:spPr>
            <a:xfrm>
              <a:off x="8302752" y="1783080"/>
              <a:ext cx="3291840" cy="4160520"/>
            </a:xfrm>
            <a:prstGeom prst="roundRect">
              <a:avLst/>
            </a:prstGeom>
            <a:solidFill>
              <a:srgbClr val="FBEEE2"/>
            </a:solidFill>
            <a:ln w="12700">
              <a:solidFill>
                <a:srgbClr val="DFCDB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" name="Oval 31">
              <a:extLst>
                <a:ext uri="{FF2B5EF4-FFF2-40B4-BE49-F238E27FC236}">
                  <a16:creationId xmlns:a16="http://schemas.microsoft.com/office/drawing/2014/main" id="{B8E05359-D043-DD37-0F9E-3AE941186951}"/>
                </a:ext>
              </a:extLst>
            </p:cNvPr>
            <p:cNvSpPr/>
            <p:nvPr/>
          </p:nvSpPr>
          <p:spPr>
            <a:xfrm>
              <a:off x="9482328" y="2103120"/>
              <a:ext cx="777240" cy="777240"/>
            </a:xfrm>
            <a:prstGeom prst="ellipse">
              <a:avLst/>
            </a:prstGeom>
            <a:solidFill>
              <a:srgbClr val="EB7500"/>
            </a:solidFill>
            <a:ln>
              <a:solidFill>
                <a:srgbClr val="EB75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25F8ACE-205F-B95B-4A3F-1D108C1BE46D}"/>
                </a:ext>
              </a:extLst>
            </p:cNvPr>
            <p:cNvSpPr txBox="1"/>
            <p:nvPr/>
          </p:nvSpPr>
          <p:spPr>
            <a:xfrm>
              <a:off x="9628632" y="2286000"/>
              <a:ext cx="50292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sz="2200" b="1">
                  <a:solidFill>
                    <a:srgbClr val="FFFFFF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€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537A893-130A-B59C-1AD7-9C47B22A16AA}"/>
                </a:ext>
              </a:extLst>
            </p:cNvPr>
            <p:cNvSpPr txBox="1"/>
            <p:nvPr/>
          </p:nvSpPr>
          <p:spPr>
            <a:xfrm>
              <a:off x="8549640" y="3063240"/>
              <a:ext cx="2834640" cy="3539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sz="1700" b="1">
                  <a:solidFill>
                    <a:srgbClr val="202327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Economic impact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7E91225-DADC-1BD1-5F7C-0B46E70011F7}"/>
                </a:ext>
              </a:extLst>
            </p:cNvPr>
            <p:cNvSpPr txBox="1"/>
            <p:nvPr/>
          </p:nvSpPr>
          <p:spPr>
            <a:xfrm>
              <a:off x="8549640" y="3364992"/>
              <a:ext cx="2834640" cy="3539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sz="1700" b="0">
                  <a:solidFill>
                    <a:srgbClr val="202327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assessment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A6072BA-432C-8DC2-0575-5E851E5EC6FC}"/>
                </a:ext>
              </a:extLst>
            </p:cNvPr>
            <p:cNvSpPr txBox="1"/>
            <p:nvPr/>
          </p:nvSpPr>
          <p:spPr>
            <a:xfrm>
              <a:off x="8577072" y="3886200"/>
              <a:ext cx="2788920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sz="1150" b="1">
                  <a:solidFill>
                    <a:srgbClr val="CF5E00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Ministry of Economics +</a:t>
              </a:r>
            </a:p>
            <a:p>
              <a:pPr algn="ctr"/>
              <a:r>
                <a:rPr sz="1150" b="1">
                  <a:solidFill>
                    <a:srgbClr val="CF5E00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Ministry of Finance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7124783-136A-A04C-A36F-F60AD19D9BB1}"/>
                </a:ext>
              </a:extLst>
            </p:cNvPr>
            <p:cNvSpPr txBox="1"/>
            <p:nvPr/>
          </p:nvSpPr>
          <p:spPr>
            <a:xfrm>
              <a:off x="8558784" y="4526280"/>
              <a:ext cx="2788920" cy="5724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sz="1040" b="0">
                  <a:solidFill>
                    <a:srgbClr val="5D6063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complementary assessment of the amendments’ impact on the national economy.</a:t>
              </a:r>
            </a:p>
          </p:txBody>
        </p:sp>
        <p:sp>
          <p:nvSpPr>
            <p:cNvPr id="79" name="Rectangle 37">
              <a:extLst>
                <a:ext uri="{FF2B5EF4-FFF2-40B4-BE49-F238E27FC236}">
                  <a16:creationId xmlns:a16="http://schemas.microsoft.com/office/drawing/2014/main" id="{F22EB16A-5E57-6732-8191-EE4567C78543}"/>
                </a:ext>
              </a:extLst>
            </p:cNvPr>
            <p:cNvSpPr/>
            <p:nvPr/>
          </p:nvSpPr>
          <p:spPr>
            <a:xfrm>
              <a:off x="8732520" y="5330952"/>
              <a:ext cx="2432304" cy="13716"/>
            </a:xfrm>
            <a:prstGeom prst="rect">
              <a:avLst/>
            </a:prstGeom>
            <a:solidFill>
              <a:srgbClr val="DFCDB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7354D6D-656A-B9B3-44D5-D0E453356AF0}"/>
                </a:ext>
              </a:extLst>
            </p:cNvPr>
            <p:cNvSpPr txBox="1"/>
            <p:nvPr/>
          </p:nvSpPr>
          <p:spPr>
            <a:xfrm>
              <a:off x="8577072" y="5468112"/>
              <a:ext cx="2761488" cy="2385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sz="950" b="1">
                  <a:solidFill>
                    <a:srgbClr val="202327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Health impact ≠ economic impact</a:t>
              </a:r>
            </a:p>
          </p:txBody>
        </p:sp>
        <p:sp>
          <p:nvSpPr>
            <p:cNvPr id="81" name="Rounded Rectangle 39">
              <a:extLst>
                <a:ext uri="{FF2B5EF4-FFF2-40B4-BE49-F238E27FC236}">
                  <a16:creationId xmlns:a16="http://schemas.microsoft.com/office/drawing/2014/main" id="{C7C381C1-86DA-F0C1-C509-742FBD8FD4AC}"/>
                </a:ext>
              </a:extLst>
            </p:cNvPr>
            <p:cNvSpPr/>
            <p:nvPr/>
          </p:nvSpPr>
          <p:spPr>
            <a:xfrm>
              <a:off x="594360" y="6099048"/>
              <a:ext cx="11000232" cy="438912"/>
            </a:xfrm>
            <a:prstGeom prst="roundRect">
              <a:avLst/>
            </a:prstGeom>
            <a:solidFill>
              <a:srgbClr val="FFFCF8"/>
            </a:solidFill>
            <a:ln w="12700">
              <a:solidFill>
                <a:srgbClr val="DFCDB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6C9E2EB-60ED-3738-8D77-6AF5F25F75A0}"/>
                </a:ext>
              </a:extLst>
            </p:cNvPr>
            <p:cNvSpPr txBox="1"/>
            <p:nvPr/>
          </p:nvSpPr>
          <p:spPr>
            <a:xfrm>
              <a:off x="841248" y="6199632"/>
              <a:ext cx="10332720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sz="1050" b="1">
                  <a:solidFill>
                    <a:srgbClr val="202327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Key principle: early findings should be interpreted together with implementation evidence, data limitations and wider economic context.</a:t>
              </a: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608E8AA8-47D8-0E26-F875-C002F02DF6B2}"/>
              </a:ext>
            </a:extLst>
          </p:cNvPr>
          <p:cNvSpPr txBox="1"/>
          <p:nvPr/>
        </p:nvSpPr>
        <p:spPr>
          <a:xfrm>
            <a:off x="502920" y="884289"/>
            <a:ext cx="107899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dirty="0">
                <a:solidFill>
                  <a:srgbClr val="202327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exactly will be evaluated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416DEF-AE1F-E1D4-980D-8F948AB9D8A0}"/>
              </a:ext>
            </a:extLst>
          </p:cNvPr>
          <p:cNvSpPr txBox="1">
            <a:spLocks/>
          </p:cNvSpPr>
          <p:nvPr/>
        </p:nvSpPr>
        <p:spPr>
          <a:xfrm>
            <a:off x="11539728" y="6473952"/>
            <a:ext cx="201168" cy="14630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/>
          <a:p>
            <a:pPr algn="r"/>
            <a:r>
              <a:rPr lang="lv-LV" sz="1100" b="1" dirty="0">
                <a:solidFill>
                  <a:srgbClr val="636870"/>
                </a:solidFill>
                <a:latin typeface="Aptos" panose="020B0004020202020204" pitchFamily="34" charset="0"/>
              </a:rPr>
              <a:t>13</a:t>
            </a:r>
            <a:endParaRPr sz="1100" b="1" dirty="0">
              <a:solidFill>
                <a:srgbClr val="636870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230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0312"/>
            <a:ext cx="1781257" cy="223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b="1">
                <a:solidFill>
                  <a:srgbClr val="9B9BA2"/>
                </a:solidFill>
                <a:latin typeface="Aptos" panose="020B0004020202020204" pitchFamily="34" charset="0"/>
              </a:rPr>
              <a:t>MINISTRY OF HEALTH OF LATVIA</a:t>
            </a:r>
          </a:p>
        </p:txBody>
      </p:sp>
      <p:sp>
        <p:nvSpPr>
          <p:cNvPr id="5" name="Oval 4"/>
          <p:cNvSpPr/>
          <p:nvPr/>
        </p:nvSpPr>
        <p:spPr>
          <a:xfrm>
            <a:off x="10195560" y="502920"/>
            <a:ext cx="36576" cy="36576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0506456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817352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128248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cxnSp>
        <p:nvCxnSpPr>
          <p:cNvPr id="21" name="Connector 20"/>
          <p:cNvCxnSpPr/>
          <p:nvPr/>
        </p:nvCxnSpPr>
        <p:spPr>
          <a:xfrm>
            <a:off x="512064" y="6537960"/>
            <a:ext cx="11173968" cy="0"/>
          </a:xfrm>
          <a:prstGeom prst="line">
            <a:avLst/>
          </a:prstGeom>
          <a:ln w="12700">
            <a:solidFill>
              <a:srgbClr val="E2DFD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12064" y="6565392"/>
            <a:ext cx="1967205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9B9BA2"/>
                </a:solidFill>
                <a:latin typeface="Aptos" panose="020B0004020202020204" pitchFamily="34" charset="0"/>
              </a:rPr>
              <a:t>NDPHS ASA EG 30  ·  Tallinn  ·  17 June 2026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4D574547-D4BE-B53F-42D6-C4AB682FAEA6}"/>
              </a:ext>
            </a:extLst>
          </p:cNvPr>
          <p:cNvGrpSpPr/>
          <p:nvPr/>
        </p:nvGrpSpPr>
        <p:grpSpPr>
          <a:xfrm>
            <a:off x="626364" y="900684"/>
            <a:ext cx="10126980" cy="5020056"/>
            <a:chOff x="530352" y="713232"/>
            <a:chExt cx="10126980" cy="5020056"/>
          </a:xfrm>
        </p:grpSpPr>
        <p:sp>
          <p:nvSpPr>
            <p:cNvPr id="4" name="Oval 6">
              <a:extLst>
                <a:ext uri="{FF2B5EF4-FFF2-40B4-BE49-F238E27FC236}">
                  <a16:creationId xmlns:a16="http://schemas.microsoft.com/office/drawing/2014/main" id="{E207E5DF-21AE-9837-0DBF-DF0AD0D4F237}"/>
                </a:ext>
              </a:extLst>
            </p:cNvPr>
            <p:cNvSpPr/>
            <p:nvPr/>
          </p:nvSpPr>
          <p:spPr>
            <a:xfrm>
              <a:off x="10058400" y="1234440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Oval 7">
              <a:extLst>
                <a:ext uri="{FF2B5EF4-FFF2-40B4-BE49-F238E27FC236}">
                  <a16:creationId xmlns:a16="http://schemas.microsoft.com/office/drawing/2014/main" id="{6F816D10-1B4A-C58E-4924-7DD2BC5C12A0}"/>
                </a:ext>
              </a:extLst>
            </p:cNvPr>
            <p:cNvSpPr/>
            <p:nvPr/>
          </p:nvSpPr>
          <p:spPr>
            <a:xfrm>
              <a:off x="10140696" y="1234440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Oval 8">
              <a:extLst>
                <a:ext uri="{FF2B5EF4-FFF2-40B4-BE49-F238E27FC236}">
                  <a16:creationId xmlns:a16="http://schemas.microsoft.com/office/drawing/2014/main" id="{5BF2D5E2-92E2-50DE-CA48-6E5A46ECC26C}"/>
                </a:ext>
              </a:extLst>
            </p:cNvPr>
            <p:cNvSpPr/>
            <p:nvPr/>
          </p:nvSpPr>
          <p:spPr>
            <a:xfrm>
              <a:off x="10222992" y="1234440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0" name="Oval 9">
              <a:extLst>
                <a:ext uri="{FF2B5EF4-FFF2-40B4-BE49-F238E27FC236}">
                  <a16:creationId xmlns:a16="http://schemas.microsoft.com/office/drawing/2014/main" id="{16E30384-6CBD-37B6-A3FF-F798BA030130}"/>
                </a:ext>
              </a:extLst>
            </p:cNvPr>
            <p:cNvSpPr/>
            <p:nvPr/>
          </p:nvSpPr>
          <p:spPr>
            <a:xfrm>
              <a:off x="10305288" y="1234440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" name="Oval 10">
              <a:extLst>
                <a:ext uri="{FF2B5EF4-FFF2-40B4-BE49-F238E27FC236}">
                  <a16:creationId xmlns:a16="http://schemas.microsoft.com/office/drawing/2014/main" id="{3305FFC0-0DEC-4B0D-2198-80E62C255F4C}"/>
                </a:ext>
              </a:extLst>
            </p:cNvPr>
            <p:cNvSpPr/>
            <p:nvPr/>
          </p:nvSpPr>
          <p:spPr>
            <a:xfrm>
              <a:off x="10387584" y="1234440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2" name="Oval 11">
              <a:extLst>
                <a:ext uri="{FF2B5EF4-FFF2-40B4-BE49-F238E27FC236}">
                  <a16:creationId xmlns:a16="http://schemas.microsoft.com/office/drawing/2014/main" id="{0869D743-3BCA-7811-4A64-DC0C0BA1F620}"/>
                </a:ext>
              </a:extLst>
            </p:cNvPr>
            <p:cNvSpPr/>
            <p:nvPr/>
          </p:nvSpPr>
          <p:spPr>
            <a:xfrm>
              <a:off x="10469880" y="1234440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" name="Oval 12">
              <a:extLst>
                <a:ext uri="{FF2B5EF4-FFF2-40B4-BE49-F238E27FC236}">
                  <a16:creationId xmlns:a16="http://schemas.microsoft.com/office/drawing/2014/main" id="{9F00F2B8-71FD-C13A-6A7A-2E8FD2864222}"/>
                </a:ext>
              </a:extLst>
            </p:cNvPr>
            <p:cNvSpPr/>
            <p:nvPr/>
          </p:nvSpPr>
          <p:spPr>
            <a:xfrm>
              <a:off x="10552176" y="1234440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" name="Oval 13">
              <a:extLst>
                <a:ext uri="{FF2B5EF4-FFF2-40B4-BE49-F238E27FC236}">
                  <a16:creationId xmlns:a16="http://schemas.microsoft.com/office/drawing/2014/main" id="{1D219B63-D142-256A-EADB-13A55FB5BE4B}"/>
                </a:ext>
              </a:extLst>
            </p:cNvPr>
            <p:cNvSpPr/>
            <p:nvPr/>
          </p:nvSpPr>
          <p:spPr>
            <a:xfrm>
              <a:off x="10634472" y="1234440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" name="Oval 14">
              <a:extLst>
                <a:ext uri="{FF2B5EF4-FFF2-40B4-BE49-F238E27FC236}">
                  <a16:creationId xmlns:a16="http://schemas.microsoft.com/office/drawing/2014/main" id="{145289F6-D7AB-B06B-5913-7FE893F30BAC}"/>
                </a:ext>
              </a:extLst>
            </p:cNvPr>
            <p:cNvSpPr/>
            <p:nvPr/>
          </p:nvSpPr>
          <p:spPr>
            <a:xfrm>
              <a:off x="10058400" y="1316736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" name="Oval 15">
              <a:extLst>
                <a:ext uri="{FF2B5EF4-FFF2-40B4-BE49-F238E27FC236}">
                  <a16:creationId xmlns:a16="http://schemas.microsoft.com/office/drawing/2014/main" id="{DEF8897D-DA7A-F9A1-F897-3DA1F678FA8E}"/>
                </a:ext>
              </a:extLst>
            </p:cNvPr>
            <p:cNvSpPr/>
            <p:nvPr/>
          </p:nvSpPr>
          <p:spPr>
            <a:xfrm>
              <a:off x="10140696" y="1316736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" name="Oval 16">
              <a:extLst>
                <a:ext uri="{FF2B5EF4-FFF2-40B4-BE49-F238E27FC236}">
                  <a16:creationId xmlns:a16="http://schemas.microsoft.com/office/drawing/2014/main" id="{51433794-E6EA-5A52-3EAA-2A636408C2D3}"/>
                </a:ext>
              </a:extLst>
            </p:cNvPr>
            <p:cNvSpPr/>
            <p:nvPr/>
          </p:nvSpPr>
          <p:spPr>
            <a:xfrm>
              <a:off x="10222992" y="1316736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" name="Oval 17">
              <a:extLst>
                <a:ext uri="{FF2B5EF4-FFF2-40B4-BE49-F238E27FC236}">
                  <a16:creationId xmlns:a16="http://schemas.microsoft.com/office/drawing/2014/main" id="{6D40F529-08CD-BE83-D959-405D3E12475C}"/>
                </a:ext>
              </a:extLst>
            </p:cNvPr>
            <p:cNvSpPr/>
            <p:nvPr/>
          </p:nvSpPr>
          <p:spPr>
            <a:xfrm>
              <a:off x="10305288" y="1316736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" name="Oval 18">
              <a:extLst>
                <a:ext uri="{FF2B5EF4-FFF2-40B4-BE49-F238E27FC236}">
                  <a16:creationId xmlns:a16="http://schemas.microsoft.com/office/drawing/2014/main" id="{9A89B76C-9832-11FE-F73E-9749D4452A0E}"/>
                </a:ext>
              </a:extLst>
            </p:cNvPr>
            <p:cNvSpPr/>
            <p:nvPr/>
          </p:nvSpPr>
          <p:spPr>
            <a:xfrm>
              <a:off x="10387584" y="1316736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" name="Oval 19">
              <a:extLst>
                <a:ext uri="{FF2B5EF4-FFF2-40B4-BE49-F238E27FC236}">
                  <a16:creationId xmlns:a16="http://schemas.microsoft.com/office/drawing/2014/main" id="{0C0C7D34-3ABC-0595-DF3A-C2CBC2C36614}"/>
                </a:ext>
              </a:extLst>
            </p:cNvPr>
            <p:cNvSpPr/>
            <p:nvPr/>
          </p:nvSpPr>
          <p:spPr>
            <a:xfrm>
              <a:off x="10469880" y="1316736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" name="Oval 20">
              <a:extLst>
                <a:ext uri="{FF2B5EF4-FFF2-40B4-BE49-F238E27FC236}">
                  <a16:creationId xmlns:a16="http://schemas.microsoft.com/office/drawing/2014/main" id="{F72806CD-DD24-5466-C19D-2242FEB49232}"/>
                </a:ext>
              </a:extLst>
            </p:cNvPr>
            <p:cNvSpPr/>
            <p:nvPr/>
          </p:nvSpPr>
          <p:spPr>
            <a:xfrm>
              <a:off x="10552176" y="1316736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" name="Oval 21">
              <a:extLst>
                <a:ext uri="{FF2B5EF4-FFF2-40B4-BE49-F238E27FC236}">
                  <a16:creationId xmlns:a16="http://schemas.microsoft.com/office/drawing/2014/main" id="{76F11AA5-71FA-7426-B913-E0DD6F9AD2D3}"/>
                </a:ext>
              </a:extLst>
            </p:cNvPr>
            <p:cNvSpPr/>
            <p:nvPr/>
          </p:nvSpPr>
          <p:spPr>
            <a:xfrm>
              <a:off x="10634472" y="1316736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" name="Oval 22">
              <a:extLst>
                <a:ext uri="{FF2B5EF4-FFF2-40B4-BE49-F238E27FC236}">
                  <a16:creationId xmlns:a16="http://schemas.microsoft.com/office/drawing/2014/main" id="{BE610890-C9D0-0E73-7BFF-FD4FB5A17A4D}"/>
                </a:ext>
              </a:extLst>
            </p:cNvPr>
            <p:cNvSpPr/>
            <p:nvPr/>
          </p:nvSpPr>
          <p:spPr>
            <a:xfrm>
              <a:off x="10058400" y="1399032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4" name="Oval 23">
              <a:extLst>
                <a:ext uri="{FF2B5EF4-FFF2-40B4-BE49-F238E27FC236}">
                  <a16:creationId xmlns:a16="http://schemas.microsoft.com/office/drawing/2014/main" id="{B96C0435-5DA5-6669-1ED6-6E05E894AF8C}"/>
                </a:ext>
              </a:extLst>
            </p:cNvPr>
            <p:cNvSpPr/>
            <p:nvPr/>
          </p:nvSpPr>
          <p:spPr>
            <a:xfrm>
              <a:off x="10140696" y="1399032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" name="Oval 24">
              <a:extLst>
                <a:ext uri="{FF2B5EF4-FFF2-40B4-BE49-F238E27FC236}">
                  <a16:creationId xmlns:a16="http://schemas.microsoft.com/office/drawing/2014/main" id="{C505A13E-1280-04D8-6575-92B8B13FB063}"/>
                </a:ext>
              </a:extLst>
            </p:cNvPr>
            <p:cNvSpPr/>
            <p:nvPr/>
          </p:nvSpPr>
          <p:spPr>
            <a:xfrm>
              <a:off x="10222992" y="1399032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" name="Oval 25">
              <a:extLst>
                <a:ext uri="{FF2B5EF4-FFF2-40B4-BE49-F238E27FC236}">
                  <a16:creationId xmlns:a16="http://schemas.microsoft.com/office/drawing/2014/main" id="{09B33FC5-12DA-5BC1-7BC0-E1A089DE43E1}"/>
                </a:ext>
              </a:extLst>
            </p:cNvPr>
            <p:cNvSpPr/>
            <p:nvPr/>
          </p:nvSpPr>
          <p:spPr>
            <a:xfrm>
              <a:off x="10305288" y="1399032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" name="Oval 26">
              <a:extLst>
                <a:ext uri="{FF2B5EF4-FFF2-40B4-BE49-F238E27FC236}">
                  <a16:creationId xmlns:a16="http://schemas.microsoft.com/office/drawing/2014/main" id="{90DD9119-D09D-38B4-A601-FA0F4A35E4AA}"/>
                </a:ext>
              </a:extLst>
            </p:cNvPr>
            <p:cNvSpPr/>
            <p:nvPr/>
          </p:nvSpPr>
          <p:spPr>
            <a:xfrm>
              <a:off x="10387584" y="1399032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8" name="Oval 27">
              <a:extLst>
                <a:ext uri="{FF2B5EF4-FFF2-40B4-BE49-F238E27FC236}">
                  <a16:creationId xmlns:a16="http://schemas.microsoft.com/office/drawing/2014/main" id="{9A9A7765-254B-7658-3689-D09BA00C3CAE}"/>
                </a:ext>
              </a:extLst>
            </p:cNvPr>
            <p:cNvSpPr/>
            <p:nvPr/>
          </p:nvSpPr>
          <p:spPr>
            <a:xfrm>
              <a:off x="10469880" y="1399032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" name="Oval 28">
              <a:extLst>
                <a:ext uri="{FF2B5EF4-FFF2-40B4-BE49-F238E27FC236}">
                  <a16:creationId xmlns:a16="http://schemas.microsoft.com/office/drawing/2014/main" id="{9166EC88-DECE-3722-9D33-7B4C96AF97D6}"/>
                </a:ext>
              </a:extLst>
            </p:cNvPr>
            <p:cNvSpPr/>
            <p:nvPr/>
          </p:nvSpPr>
          <p:spPr>
            <a:xfrm>
              <a:off x="10552176" y="1399032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0" name="Oval 29">
              <a:extLst>
                <a:ext uri="{FF2B5EF4-FFF2-40B4-BE49-F238E27FC236}">
                  <a16:creationId xmlns:a16="http://schemas.microsoft.com/office/drawing/2014/main" id="{A37684C7-1F3C-7203-F210-A7C970449EDF}"/>
                </a:ext>
              </a:extLst>
            </p:cNvPr>
            <p:cNvSpPr/>
            <p:nvPr/>
          </p:nvSpPr>
          <p:spPr>
            <a:xfrm>
              <a:off x="10634472" y="1399032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1" name="Oval 30">
              <a:extLst>
                <a:ext uri="{FF2B5EF4-FFF2-40B4-BE49-F238E27FC236}">
                  <a16:creationId xmlns:a16="http://schemas.microsoft.com/office/drawing/2014/main" id="{3593FEB0-6BD1-9552-D544-0D927EB3BFE9}"/>
                </a:ext>
              </a:extLst>
            </p:cNvPr>
            <p:cNvSpPr/>
            <p:nvPr/>
          </p:nvSpPr>
          <p:spPr>
            <a:xfrm>
              <a:off x="10058400" y="1481328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2" name="Oval 31">
              <a:extLst>
                <a:ext uri="{FF2B5EF4-FFF2-40B4-BE49-F238E27FC236}">
                  <a16:creationId xmlns:a16="http://schemas.microsoft.com/office/drawing/2014/main" id="{D11CECF8-A77B-09E8-5FFD-0BFE28CD197D}"/>
                </a:ext>
              </a:extLst>
            </p:cNvPr>
            <p:cNvSpPr/>
            <p:nvPr/>
          </p:nvSpPr>
          <p:spPr>
            <a:xfrm>
              <a:off x="10140696" y="1481328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" name="Oval 32">
              <a:extLst>
                <a:ext uri="{FF2B5EF4-FFF2-40B4-BE49-F238E27FC236}">
                  <a16:creationId xmlns:a16="http://schemas.microsoft.com/office/drawing/2014/main" id="{CD74C318-0BE0-4E27-78C4-61E18D89772C}"/>
                </a:ext>
              </a:extLst>
            </p:cNvPr>
            <p:cNvSpPr/>
            <p:nvPr/>
          </p:nvSpPr>
          <p:spPr>
            <a:xfrm>
              <a:off x="10222992" y="1481328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" name="Oval 33">
              <a:extLst>
                <a:ext uri="{FF2B5EF4-FFF2-40B4-BE49-F238E27FC236}">
                  <a16:creationId xmlns:a16="http://schemas.microsoft.com/office/drawing/2014/main" id="{DE4670D9-CC1A-368F-9605-409C0EFDA2BD}"/>
                </a:ext>
              </a:extLst>
            </p:cNvPr>
            <p:cNvSpPr/>
            <p:nvPr/>
          </p:nvSpPr>
          <p:spPr>
            <a:xfrm>
              <a:off x="10305288" y="1481328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" name="Oval 34">
              <a:extLst>
                <a:ext uri="{FF2B5EF4-FFF2-40B4-BE49-F238E27FC236}">
                  <a16:creationId xmlns:a16="http://schemas.microsoft.com/office/drawing/2014/main" id="{50FA2402-47E1-686B-17F9-B657F2A3504E}"/>
                </a:ext>
              </a:extLst>
            </p:cNvPr>
            <p:cNvSpPr/>
            <p:nvPr/>
          </p:nvSpPr>
          <p:spPr>
            <a:xfrm>
              <a:off x="10387584" y="1481328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6" name="Oval 35">
              <a:extLst>
                <a:ext uri="{FF2B5EF4-FFF2-40B4-BE49-F238E27FC236}">
                  <a16:creationId xmlns:a16="http://schemas.microsoft.com/office/drawing/2014/main" id="{67D676C6-049F-9E9A-67C0-8C72CC29AADC}"/>
                </a:ext>
              </a:extLst>
            </p:cNvPr>
            <p:cNvSpPr/>
            <p:nvPr/>
          </p:nvSpPr>
          <p:spPr>
            <a:xfrm>
              <a:off x="10469880" y="1481328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7" name="Oval 36">
              <a:extLst>
                <a:ext uri="{FF2B5EF4-FFF2-40B4-BE49-F238E27FC236}">
                  <a16:creationId xmlns:a16="http://schemas.microsoft.com/office/drawing/2014/main" id="{911AAA53-F1A9-1A91-607C-A2801F6E4654}"/>
                </a:ext>
              </a:extLst>
            </p:cNvPr>
            <p:cNvSpPr/>
            <p:nvPr/>
          </p:nvSpPr>
          <p:spPr>
            <a:xfrm>
              <a:off x="10552176" y="1481328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" name="Oval 37">
              <a:extLst>
                <a:ext uri="{FF2B5EF4-FFF2-40B4-BE49-F238E27FC236}">
                  <a16:creationId xmlns:a16="http://schemas.microsoft.com/office/drawing/2014/main" id="{8D40852E-4408-9175-25CA-EC9B87227798}"/>
                </a:ext>
              </a:extLst>
            </p:cNvPr>
            <p:cNvSpPr/>
            <p:nvPr/>
          </p:nvSpPr>
          <p:spPr>
            <a:xfrm>
              <a:off x="10634472" y="1481328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" name="Oval 38">
              <a:extLst>
                <a:ext uri="{FF2B5EF4-FFF2-40B4-BE49-F238E27FC236}">
                  <a16:creationId xmlns:a16="http://schemas.microsoft.com/office/drawing/2014/main" id="{818FAD21-9933-27CE-3C5C-94632C3A078A}"/>
                </a:ext>
              </a:extLst>
            </p:cNvPr>
            <p:cNvSpPr/>
            <p:nvPr/>
          </p:nvSpPr>
          <p:spPr>
            <a:xfrm>
              <a:off x="10058400" y="1563624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" name="Oval 39">
              <a:extLst>
                <a:ext uri="{FF2B5EF4-FFF2-40B4-BE49-F238E27FC236}">
                  <a16:creationId xmlns:a16="http://schemas.microsoft.com/office/drawing/2014/main" id="{3C8A7F7C-6D54-61F3-6FBA-51B73A32344D}"/>
                </a:ext>
              </a:extLst>
            </p:cNvPr>
            <p:cNvSpPr/>
            <p:nvPr/>
          </p:nvSpPr>
          <p:spPr>
            <a:xfrm>
              <a:off x="10140696" y="1563624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" name="Oval 40">
              <a:extLst>
                <a:ext uri="{FF2B5EF4-FFF2-40B4-BE49-F238E27FC236}">
                  <a16:creationId xmlns:a16="http://schemas.microsoft.com/office/drawing/2014/main" id="{1016BBBB-34D0-E7E0-EC05-0D8190B9A6B0}"/>
                </a:ext>
              </a:extLst>
            </p:cNvPr>
            <p:cNvSpPr/>
            <p:nvPr/>
          </p:nvSpPr>
          <p:spPr>
            <a:xfrm>
              <a:off x="10222992" y="1563624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" name="Oval 41">
              <a:extLst>
                <a:ext uri="{FF2B5EF4-FFF2-40B4-BE49-F238E27FC236}">
                  <a16:creationId xmlns:a16="http://schemas.microsoft.com/office/drawing/2014/main" id="{F2F357EC-8156-A940-CAF6-242D4170D030}"/>
                </a:ext>
              </a:extLst>
            </p:cNvPr>
            <p:cNvSpPr/>
            <p:nvPr/>
          </p:nvSpPr>
          <p:spPr>
            <a:xfrm>
              <a:off x="10305288" y="1563624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" name="Oval 42">
              <a:extLst>
                <a:ext uri="{FF2B5EF4-FFF2-40B4-BE49-F238E27FC236}">
                  <a16:creationId xmlns:a16="http://schemas.microsoft.com/office/drawing/2014/main" id="{13C5F3BF-F6DB-1CD7-83BE-843D2A43CC8D}"/>
                </a:ext>
              </a:extLst>
            </p:cNvPr>
            <p:cNvSpPr/>
            <p:nvPr/>
          </p:nvSpPr>
          <p:spPr>
            <a:xfrm>
              <a:off x="10387584" y="1563624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4" name="Oval 43">
              <a:extLst>
                <a:ext uri="{FF2B5EF4-FFF2-40B4-BE49-F238E27FC236}">
                  <a16:creationId xmlns:a16="http://schemas.microsoft.com/office/drawing/2014/main" id="{98E9D3E2-09A6-36A6-92E9-67159E1656D3}"/>
                </a:ext>
              </a:extLst>
            </p:cNvPr>
            <p:cNvSpPr/>
            <p:nvPr/>
          </p:nvSpPr>
          <p:spPr>
            <a:xfrm>
              <a:off x="10469880" y="1563624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" name="Oval 44">
              <a:extLst>
                <a:ext uri="{FF2B5EF4-FFF2-40B4-BE49-F238E27FC236}">
                  <a16:creationId xmlns:a16="http://schemas.microsoft.com/office/drawing/2014/main" id="{B94BFE5B-A79F-6683-193B-642754E36098}"/>
                </a:ext>
              </a:extLst>
            </p:cNvPr>
            <p:cNvSpPr/>
            <p:nvPr/>
          </p:nvSpPr>
          <p:spPr>
            <a:xfrm>
              <a:off x="10552176" y="1563624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" name="Oval 45">
              <a:extLst>
                <a:ext uri="{FF2B5EF4-FFF2-40B4-BE49-F238E27FC236}">
                  <a16:creationId xmlns:a16="http://schemas.microsoft.com/office/drawing/2014/main" id="{07B68EC4-D4AE-F6D8-9C3D-3265382129AE}"/>
                </a:ext>
              </a:extLst>
            </p:cNvPr>
            <p:cNvSpPr/>
            <p:nvPr/>
          </p:nvSpPr>
          <p:spPr>
            <a:xfrm>
              <a:off x="10634472" y="1563624"/>
              <a:ext cx="22860" cy="22860"/>
            </a:xfrm>
            <a:prstGeom prst="ellipse">
              <a:avLst/>
            </a:prstGeom>
            <a:solidFill>
              <a:srgbClr val="E6B28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87263B8A-E69C-0DA3-ACD1-FF154ABF7AFC}"/>
                </a:ext>
              </a:extLst>
            </p:cNvPr>
            <p:cNvSpPr txBox="1"/>
            <p:nvPr/>
          </p:nvSpPr>
          <p:spPr>
            <a:xfrm>
              <a:off x="530352" y="713232"/>
              <a:ext cx="5322483" cy="461665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sz="3000" b="1" dirty="0">
                  <a:solidFill>
                    <a:srgbClr val="1B1F26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Potential next legislative steps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B92065A-058D-3059-E255-CA81E490E864}"/>
                </a:ext>
              </a:extLst>
            </p:cNvPr>
            <p:cNvSpPr txBox="1"/>
            <p:nvPr/>
          </p:nvSpPr>
          <p:spPr>
            <a:xfrm>
              <a:off x="530352" y="1143000"/>
              <a:ext cx="5625194" cy="23083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sz="1500" b="0">
                  <a:solidFill>
                    <a:srgbClr val="56595E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Planned directions for the next package of alcohol policy restrictions</a:t>
              </a:r>
            </a:p>
          </p:txBody>
        </p:sp>
        <p:sp>
          <p:nvSpPr>
            <p:cNvPr id="89" name="Rounded Rectangle 49">
              <a:extLst>
                <a:ext uri="{FF2B5EF4-FFF2-40B4-BE49-F238E27FC236}">
                  <a16:creationId xmlns:a16="http://schemas.microsoft.com/office/drawing/2014/main" id="{243C81C7-FCFE-5829-1F79-FE36C9DCD4BA}"/>
                </a:ext>
              </a:extLst>
            </p:cNvPr>
            <p:cNvSpPr/>
            <p:nvPr/>
          </p:nvSpPr>
          <p:spPr>
            <a:xfrm>
              <a:off x="530352" y="1609344"/>
              <a:ext cx="4617720" cy="960120"/>
            </a:xfrm>
            <a:prstGeom prst="roundRect">
              <a:avLst/>
            </a:prstGeom>
            <a:solidFill>
              <a:srgbClr val="FFFDF9"/>
            </a:solidFill>
            <a:ln w="11430">
              <a:solidFill>
                <a:srgbClr val="E0CCB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" name="Oval 50">
              <a:extLst>
                <a:ext uri="{FF2B5EF4-FFF2-40B4-BE49-F238E27FC236}">
                  <a16:creationId xmlns:a16="http://schemas.microsoft.com/office/drawing/2014/main" id="{D94709C0-875C-E0E9-EE0F-08C50658EAB4}"/>
                </a:ext>
              </a:extLst>
            </p:cNvPr>
            <p:cNvSpPr/>
            <p:nvPr/>
          </p:nvSpPr>
          <p:spPr>
            <a:xfrm>
              <a:off x="731519" y="1819656"/>
              <a:ext cx="512064" cy="512064"/>
            </a:xfrm>
            <a:prstGeom prst="ellipse">
              <a:avLst/>
            </a:prstGeom>
            <a:solidFill>
              <a:srgbClr val="E57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C42F85B-B14A-9323-2EB8-175FCC26F7B8}"/>
                </a:ext>
              </a:extLst>
            </p:cNvPr>
            <p:cNvSpPr txBox="1"/>
            <p:nvPr/>
          </p:nvSpPr>
          <p:spPr>
            <a:xfrm>
              <a:off x="933084" y="1939970"/>
              <a:ext cx="102593" cy="23083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sz="1500" b="1" dirty="0">
                  <a:solidFill>
                    <a:srgbClr val="FFFFFF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2" name="Rectangle 52">
              <a:extLst>
                <a:ext uri="{FF2B5EF4-FFF2-40B4-BE49-F238E27FC236}">
                  <a16:creationId xmlns:a16="http://schemas.microsoft.com/office/drawing/2014/main" id="{8B370229-79F2-9B1E-C0ED-DCECD2AE779D}"/>
                </a:ext>
              </a:extLst>
            </p:cNvPr>
            <p:cNvSpPr/>
            <p:nvPr/>
          </p:nvSpPr>
          <p:spPr>
            <a:xfrm>
              <a:off x="1408176" y="1773936"/>
              <a:ext cx="13716" cy="630936"/>
            </a:xfrm>
            <a:prstGeom prst="rect">
              <a:avLst/>
            </a:prstGeom>
            <a:solidFill>
              <a:srgbClr val="E57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9C455B58-4659-37EB-A0A3-783845FEB705}"/>
                </a:ext>
              </a:extLst>
            </p:cNvPr>
            <p:cNvSpPr txBox="1"/>
            <p:nvPr/>
          </p:nvSpPr>
          <p:spPr>
            <a:xfrm>
              <a:off x="1554480" y="1682496"/>
              <a:ext cx="3410711" cy="692947"/>
            </a:xfrm>
            <a:prstGeom prst="rect">
              <a:avLst/>
            </a:prstGeom>
            <a:noFill/>
          </p:spPr>
          <p:txBody>
            <a:bodyPr wrap="square" lIns="164592" tIns="109728" rIns="146304" bIns="73152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sz="1200" b="1" dirty="0">
                  <a:solidFill>
                    <a:srgbClr val="1B1F26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1. Minimum age to 20</a:t>
              </a:r>
            </a:p>
            <a:p>
              <a:pPr>
                <a:lnSpc>
                  <a:spcPct val="105000"/>
                </a:lnSpc>
              </a:pPr>
              <a:r>
                <a:rPr sz="860" dirty="0">
                  <a:solidFill>
                    <a:srgbClr val="56595E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Raise the minimum age for purchasing and consuming alcohol to 20, delaying initiation and reducing early risky drinking.</a:t>
              </a:r>
            </a:p>
          </p:txBody>
        </p:sp>
        <p:sp>
          <p:nvSpPr>
            <p:cNvPr id="94" name="Rounded Rectangle 54">
              <a:extLst>
                <a:ext uri="{FF2B5EF4-FFF2-40B4-BE49-F238E27FC236}">
                  <a16:creationId xmlns:a16="http://schemas.microsoft.com/office/drawing/2014/main" id="{F23F2296-1F27-CA42-F580-AC3EDED625AC}"/>
                </a:ext>
              </a:extLst>
            </p:cNvPr>
            <p:cNvSpPr/>
            <p:nvPr/>
          </p:nvSpPr>
          <p:spPr>
            <a:xfrm>
              <a:off x="5650992" y="1609344"/>
              <a:ext cx="4617720" cy="960120"/>
            </a:xfrm>
            <a:prstGeom prst="roundRect">
              <a:avLst/>
            </a:prstGeom>
            <a:solidFill>
              <a:srgbClr val="FFFDF9"/>
            </a:solidFill>
            <a:ln w="11430">
              <a:solidFill>
                <a:srgbClr val="E0CCB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" name="Oval 55">
              <a:extLst>
                <a:ext uri="{FF2B5EF4-FFF2-40B4-BE49-F238E27FC236}">
                  <a16:creationId xmlns:a16="http://schemas.microsoft.com/office/drawing/2014/main" id="{2D025B88-9373-7D2A-BCE4-86F382C7B53E}"/>
                </a:ext>
              </a:extLst>
            </p:cNvPr>
            <p:cNvSpPr/>
            <p:nvPr/>
          </p:nvSpPr>
          <p:spPr>
            <a:xfrm>
              <a:off x="5852159" y="1819656"/>
              <a:ext cx="512064" cy="512064"/>
            </a:xfrm>
            <a:prstGeom prst="ellipse">
              <a:avLst/>
            </a:prstGeom>
            <a:solidFill>
              <a:srgbClr val="E57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D1E12B90-67BC-9EA0-D3EC-E01A2235D4DC}"/>
                </a:ext>
              </a:extLst>
            </p:cNvPr>
            <p:cNvSpPr txBox="1"/>
            <p:nvPr/>
          </p:nvSpPr>
          <p:spPr>
            <a:xfrm>
              <a:off x="6044704" y="1929383"/>
              <a:ext cx="102593" cy="23083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sz="1500" b="1" dirty="0">
                  <a:solidFill>
                    <a:srgbClr val="FFFFFF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97" name="Rectangle 57">
              <a:extLst>
                <a:ext uri="{FF2B5EF4-FFF2-40B4-BE49-F238E27FC236}">
                  <a16:creationId xmlns:a16="http://schemas.microsoft.com/office/drawing/2014/main" id="{940DBEE3-6F57-BF76-0358-281F46D345FB}"/>
                </a:ext>
              </a:extLst>
            </p:cNvPr>
            <p:cNvSpPr/>
            <p:nvPr/>
          </p:nvSpPr>
          <p:spPr>
            <a:xfrm>
              <a:off x="6528816" y="1773936"/>
              <a:ext cx="13716" cy="630936"/>
            </a:xfrm>
            <a:prstGeom prst="rect">
              <a:avLst/>
            </a:prstGeom>
            <a:solidFill>
              <a:srgbClr val="E57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3822779-D45F-E17C-30B8-A427ED134ECD}"/>
                </a:ext>
              </a:extLst>
            </p:cNvPr>
            <p:cNvSpPr txBox="1"/>
            <p:nvPr/>
          </p:nvSpPr>
          <p:spPr>
            <a:xfrm>
              <a:off x="6675120" y="1682496"/>
              <a:ext cx="3410711" cy="692947"/>
            </a:xfrm>
            <a:prstGeom prst="rect">
              <a:avLst/>
            </a:prstGeom>
            <a:noFill/>
          </p:spPr>
          <p:txBody>
            <a:bodyPr wrap="square" lIns="164592" tIns="109728" rIns="146304" bIns="73152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sz="1200" b="1" dirty="0">
                  <a:solidFill>
                    <a:srgbClr val="1B1F26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2. Full advertising ban</a:t>
              </a:r>
            </a:p>
            <a:p>
              <a:pPr>
                <a:lnSpc>
                  <a:spcPct val="105000"/>
                </a:lnSpc>
              </a:pPr>
              <a:r>
                <a:rPr sz="860" dirty="0">
                  <a:solidFill>
                    <a:srgbClr val="56595E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Cover brand advertising, sponsorship, digital marketing and other indirect promotion that maintain alcohol visibility and appeal.</a:t>
              </a:r>
            </a:p>
          </p:txBody>
        </p:sp>
        <p:sp>
          <p:nvSpPr>
            <p:cNvPr id="99" name="Rounded Rectangle 59">
              <a:extLst>
                <a:ext uri="{FF2B5EF4-FFF2-40B4-BE49-F238E27FC236}">
                  <a16:creationId xmlns:a16="http://schemas.microsoft.com/office/drawing/2014/main" id="{B6FCD840-B021-1B4C-4ED1-7F586A2AD605}"/>
                </a:ext>
              </a:extLst>
            </p:cNvPr>
            <p:cNvSpPr/>
            <p:nvPr/>
          </p:nvSpPr>
          <p:spPr>
            <a:xfrm>
              <a:off x="530352" y="2734056"/>
              <a:ext cx="4617720" cy="960120"/>
            </a:xfrm>
            <a:prstGeom prst="roundRect">
              <a:avLst/>
            </a:prstGeom>
            <a:solidFill>
              <a:srgbClr val="FFFDF9"/>
            </a:solidFill>
            <a:ln w="11430">
              <a:solidFill>
                <a:srgbClr val="E0CCB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" name="Oval 60">
              <a:extLst>
                <a:ext uri="{FF2B5EF4-FFF2-40B4-BE49-F238E27FC236}">
                  <a16:creationId xmlns:a16="http://schemas.microsoft.com/office/drawing/2014/main" id="{1618E0F2-4D9C-5E11-7607-E1DE56D8C7E7}"/>
                </a:ext>
              </a:extLst>
            </p:cNvPr>
            <p:cNvSpPr/>
            <p:nvPr/>
          </p:nvSpPr>
          <p:spPr>
            <a:xfrm>
              <a:off x="731519" y="2944368"/>
              <a:ext cx="512064" cy="512064"/>
            </a:xfrm>
            <a:prstGeom prst="ellipse">
              <a:avLst/>
            </a:prstGeom>
            <a:solidFill>
              <a:srgbClr val="E57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BFBA29A-7BDD-4034-0471-33124C165D31}"/>
                </a:ext>
              </a:extLst>
            </p:cNvPr>
            <p:cNvSpPr txBox="1"/>
            <p:nvPr/>
          </p:nvSpPr>
          <p:spPr>
            <a:xfrm>
              <a:off x="933084" y="3064683"/>
              <a:ext cx="102593" cy="23083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sz="1500" b="1" dirty="0">
                  <a:solidFill>
                    <a:srgbClr val="FFFFFF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02" name="Rectangle 62">
              <a:extLst>
                <a:ext uri="{FF2B5EF4-FFF2-40B4-BE49-F238E27FC236}">
                  <a16:creationId xmlns:a16="http://schemas.microsoft.com/office/drawing/2014/main" id="{4BD5DFB3-597F-8B18-CB66-08636F01960C}"/>
                </a:ext>
              </a:extLst>
            </p:cNvPr>
            <p:cNvSpPr/>
            <p:nvPr/>
          </p:nvSpPr>
          <p:spPr>
            <a:xfrm>
              <a:off x="1408176" y="2898648"/>
              <a:ext cx="13716" cy="630936"/>
            </a:xfrm>
            <a:prstGeom prst="rect">
              <a:avLst/>
            </a:prstGeom>
            <a:solidFill>
              <a:srgbClr val="E57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7895F531-E169-6B5E-B316-AE7AAD614020}"/>
                </a:ext>
              </a:extLst>
            </p:cNvPr>
            <p:cNvSpPr txBox="1"/>
            <p:nvPr/>
          </p:nvSpPr>
          <p:spPr>
            <a:xfrm>
              <a:off x="1554480" y="2807208"/>
              <a:ext cx="3410711" cy="833370"/>
            </a:xfrm>
            <a:prstGeom prst="rect">
              <a:avLst/>
            </a:prstGeom>
            <a:noFill/>
          </p:spPr>
          <p:txBody>
            <a:bodyPr wrap="square" lIns="164592" tIns="109728" rIns="146304" bIns="73152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sz="1200" b="1">
                  <a:solidFill>
                    <a:srgbClr val="1B1F26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3. Health warnings on packaging</a:t>
              </a:r>
            </a:p>
            <a:p>
              <a:pPr>
                <a:lnSpc>
                  <a:spcPct val="105000"/>
                </a:lnSpc>
              </a:pPr>
              <a:r>
                <a:rPr sz="860">
                  <a:solidFill>
                    <a:srgbClr val="56595E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Introduce mandatory warning and labelling requirements, including cancer risk, pregnancy, driving and other health-risk messages.</a:t>
              </a:r>
            </a:p>
          </p:txBody>
        </p:sp>
        <p:sp>
          <p:nvSpPr>
            <p:cNvPr id="104" name="Rounded Rectangle 64">
              <a:extLst>
                <a:ext uri="{FF2B5EF4-FFF2-40B4-BE49-F238E27FC236}">
                  <a16:creationId xmlns:a16="http://schemas.microsoft.com/office/drawing/2014/main" id="{A9AC024E-3F02-6584-3B3B-F34100086F27}"/>
                </a:ext>
              </a:extLst>
            </p:cNvPr>
            <p:cNvSpPr/>
            <p:nvPr/>
          </p:nvSpPr>
          <p:spPr>
            <a:xfrm>
              <a:off x="5650992" y="2734056"/>
              <a:ext cx="4617720" cy="960120"/>
            </a:xfrm>
            <a:prstGeom prst="roundRect">
              <a:avLst/>
            </a:prstGeom>
            <a:solidFill>
              <a:srgbClr val="FFFDF9"/>
            </a:solidFill>
            <a:ln w="11430">
              <a:solidFill>
                <a:srgbClr val="E0CCB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" name="Oval 65">
              <a:extLst>
                <a:ext uri="{FF2B5EF4-FFF2-40B4-BE49-F238E27FC236}">
                  <a16:creationId xmlns:a16="http://schemas.microsoft.com/office/drawing/2014/main" id="{0C31BF7A-93F6-B46A-4997-53A529CB6584}"/>
                </a:ext>
              </a:extLst>
            </p:cNvPr>
            <p:cNvSpPr/>
            <p:nvPr/>
          </p:nvSpPr>
          <p:spPr>
            <a:xfrm>
              <a:off x="5852159" y="2944368"/>
              <a:ext cx="512064" cy="512064"/>
            </a:xfrm>
            <a:prstGeom prst="ellipse">
              <a:avLst/>
            </a:prstGeom>
            <a:solidFill>
              <a:srgbClr val="E57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C3A4F993-155D-3004-E65B-F1579D032B1C}"/>
                </a:ext>
              </a:extLst>
            </p:cNvPr>
            <p:cNvSpPr txBox="1"/>
            <p:nvPr/>
          </p:nvSpPr>
          <p:spPr>
            <a:xfrm>
              <a:off x="6044704" y="3054096"/>
              <a:ext cx="102593" cy="23083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sz="1500" b="1" dirty="0">
                  <a:solidFill>
                    <a:srgbClr val="FFFFFF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07" name="Rectangle 67">
              <a:extLst>
                <a:ext uri="{FF2B5EF4-FFF2-40B4-BE49-F238E27FC236}">
                  <a16:creationId xmlns:a16="http://schemas.microsoft.com/office/drawing/2014/main" id="{96383045-E274-E93D-94E0-FF01D5C2EDC0}"/>
                </a:ext>
              </a:extLst>
            </p:cNvPr>
            <p:cNvSpPr/>
            <p:nvPr/>
          </p:nvSpPr>
          <p:spPr>
            <a:xfrm>
              <a:off x="6528816" y="2898648"/>
              <a:ext cx="13716" cy="630936"/>
            </a:xfrm>
            <a:prstGeom prst="rect">
              <a:avLst/>
            </a:prstGeom>
            <a:solidFill>
              <a:srgbClr val="E57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1318D28E-3274-66AF-BCA8-92455137E3FD}"/>
                </a:ext>
              </a:extLst>
            </p:cNvPr>
            <p:cNvSpPr txBox="1"/>
            <p:nvPr/>
          </p:nvSpPr>
          <p:spPr>
            <a:xfrm>
              <a:off x="6675120" y="2807208"/>
              <a:ext cx="3410711" cy="692947"/>
            </a:xfrm>
            <a:prstGeom prst="rect">
              <a:avLst/>
            </a:prstGeom>
            <a:noFill/>
          </p:spPr>
          <p:txBody>
            <a:bodyPr wrap="square" lIns="164592" tIns="109728" rIns="146304" bIns="73152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sz="1200" b="1">
                  <a:solidFill>
                    <a:srgbClr val="1B1F26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4. Minimum price / price policy</a:t>
              </a:r>
            </a:p>
            <a:p>
              <a:pPr>
                <a:lnSpc>
                  <a:spcPct val="105000"/>
                </a:lnSpc>
              </a:pPr>
              <a:r>
                <a:rPr sz="860">
                  <a:solidFill>
                    <a:srgbClr val="56595E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Assess minimum pricing or other price policy tools to limit access to very cheap alcohol, especially high-risk products.</a:t>
              </a:r>
            </a:p>
          </p:txBody>
        </p:sp>
        <p:sp>
          <p:nvSpPr>
            <p:cNvPr id="109" name="Rounded Rectangle 69">
              <a:extLst>
                <a:ext uri="{FF2B5EF4-FFF2-40B4-BE49-F238E27FC236}">
                  <a16:creationId xmlns:a16="http://schemas.microsoft.com/office/drawing/2014/main" id="{6D7BE6DB-5058-34A8-0778-B0ACD962FEEC}"/>
                </a:ext>
              </a:extLst>
            </p:cNvPr>
            <p:cNvSpPr/>
            <p:nvPr/>
          </p:nvSpPr>
          <p:spPr>
            <a:xfrm>
              <a:off x="530352" y="3858768"/>
              <a:ext cx="4617720" cy="960120"/>
            </a:xfrm>
            <a:prstGeom prst="roundRect">
              <a:avLst/>
            </a:prstGeom>
            <a:solidFill>
              <a:srgbClr val="FFFDF9"/>
            </a:solidFill>
            <a:ln w="11430">
              <a:solidFill>
                <a:srgbClr val="E0CCB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0" name="Oval 70">
              <a:extLst>
                <a:ext uri="{FF2B5EF4-FFF2-40B4-BE49-F238E27FC236}">
                  <a16:creationId xmlns:a16="http://schemas.microsoft.com/office/drawing/2014/main" id="{A9F696A1-3BE6-74B6-EEA6-B65EA6DDC934}"/>
                </a:ext>
              </a:extLst>
            </p:cNvPr>
            <p:cNvSpPr/>
            <p:nvPr/>
          </p:nvSpPr>
          <p:spPr>
            <a:xfrm>
              <a:off x="731519" y="4069080"/>
              <a:ext cx="512064" cy="512064"/>
            </a:xfrm>
            <a:prstGeom prst="ellipse">
              <a:avLst/>
            </a:prstGeom>
            <a:solidFill>
              <a:srgbClr val="E57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4FFB11D3-FE22-5933-8ABE-DED3F88BDA43}"/>
                </a:ext>
              </a:extLst>
            </p:cNvPr>
            <p:cNvSpPr txBox="1"/>
            <p:nvPr/>
          </p:nvSpPr>
          <p:spPr>
            <a:xfrm>
              <a:off x="933084" y="4189395"/>
              <a:ext cx="102593" cy="23083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sz="1500" b="1">
                  <a:solidFill>
                    <a:srgbClr val="FFFFFF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12" name="Rectangle 72">
              <a:extLst>
                <a:ext uri="{FF2B5EF4-FFF2-40B4-BE49-F238E27FC236}">
                  <a16:creationId xmlns:a16="http://schemas.microsoft.com/office/drawing/2014/main" id="{92273DE1-84A8-73FB-D0B2-23B8862D770A}"/>
                </a:ext>
              </a:extLst>
            </p:cNvPr>
            <p:cNvSpPr/>
            <p:nvPr/>
          </p:nvSpPr>
          <p:spPr>
            <a:xfrm>
              <a:off x="1408176" y="4023359"/>
              <a:ext cx="13716" cy="630936"/>
            </a:xfrm>
            <a:prstGeom prst="rect">
              <a:avLst/>
            </a:prstGeom>
            <a:solidFill>
              <a:srgbClr val="E57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7C24FF84-D916-84B0-C9C6-A9DC2B627821}"/>
                </a:ext>
              </a:extLst>
            </p:cNvPr>
            <p:cNvSpPr txBox="1"/>
            <p:nvPr/>
          </p:nvSpPr>
          <p:spPr>
            <a:xfrm>
              <a:off x="1554480" y="3931920"/>
              <a:ext cx="3410711" cy="692947"/>
            </a:xfrm>
            <a:prstGeom prst="rect">
              <a:avLst/>
            </a:prstGeom>
            <a:noFill/>
          </p:spPr>
          <p:txBody>
            <a:bodyPr wrap="square" lIns="164592" tIns="109728" rIns="146304" bIns="73152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sz="1200" b="1">
                  <a:solidFill>
                    <a:srgbClr val="1B1F26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5. Ban sales at petrol stations</a:t>
              </a:r>
            </a:p>
            <a:p>
              <a:pPr>
                <a:lnSpc>
                  <a:spcPct val="105000"/>
                </a:lnSpc>
              </a:pPr>
              <a:r>
                <a:rPr sz="860">
                  <a:solidFill>
                    <a:srgbClr val="56595E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Prohibit alcohol sales in fuel stations to align availability rules with traffic safety and public health objectives.</a:t>
              </a:r>
            </a:p>
          </p:txBody>
        </p:sp>
        <p:sp>
          <p:nvSpPr>
            <p:cNvPr id="114" name="Rounded Rectangle 74">
              <a:extLst>
                <a:ext uri="{FF2B5EF4-FFF2-40B4-BE49-F238E27FC236}">
                  <a16:creationId xmlns:a16="http://schemas.microsoft.com/office/drawing/2014/main" id="{CBE1E27E-B194-1997-1AFC-20EDAF160BEE}"/>
                </a:ext>
              </a:extLst>
            </p:cNvPr>
            <p:cNvSpPr/>
            <p:nvPr/>
          </p:nvSpPr>
          <p:spPr>
            <a:xfrm>
              <a:off x="5650992" y="3858768"/>
              <a:ext cx="4617720" cy="960120"/>
            </a:xfrm>
            <a:prstGeom prst="roundRect">
              <a:avLst/>
            </a:prstGeom>
            <a:solidFill>
              <a:srgbClr val="FFFDF9"/>
            </a:solidFill>
            <a:ln w="11430">
              <a:solidFill>
                <a:srgbClr val="E0CCB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5" name="Oval 75">
              <a:extLst>
                <a:ext uri="{FF2B5EF4-FFF2-40B4-BE49-F238E27FC236}">
                  <a16:creationId xmlns:a16="http://schemas.microsoft.com/office/drawing/2014/main" id="{B699D9DB-DEA9-CDB8-3D6E-29F240835968}"/>
                </a:ext>
              </a:extLst>
            </p:cNvPr>
            <p:cNvSpPr/>
            <p:nvPr/>
          </p:nvSpPr>
          <p:spPr>
            <a:xfrm>
              <a:off x="5852159" y="4069080"/>
              <a:ext cx="512064" cy="512064"/>
            </a:xfrm>
            <a:prstGeom prst="ellipse">
              <a:avLst/>
            </a:prstGeom>
            <a:solidFill>
              <a:srgbClr val="E57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4C1AC76A-FB90-B033-883D-3A919ECABE12}"/>
                </a:ext>
              </a:extLst>
            </p:cNvPr>
            <p:cNvSpPr txBox="1"/>
            <p:nvPr/>
          </p:nvSpPr>
          <p:spPr>
            <a:xfrm>
              <a:off x="6044704" y="4178808"/>
              <a:ext cx="102593" cy="23083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sz="1500" b="1" dirty="0">
                  <a:solidFill>
                    <a:srgbClr val="FFFFFF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17" name="Rectangle 77">
              <a:extLst>
                <a:ext uri="{FF2B5EF4-FFF2-40B4-BE49-F238E27FC236}">
                  <a16:creationId xmlns:a16="http://schemas.microsoft.com/office/drawing/2014/main" id="{4AE7F47E-EB97-41E0-5438-1210F3DEB47B}"/>
                </a:ext>
              </a:extLst>
            </p:cNvPr>
            <p:cNvSpPr/>
            <p:nvPr/>
          </p:nvSpPr>
          <p:spPr>
            <a:xfrm>
              <a:off x="6528816" y="4023359"/>
              <a:ext cx="13716" cy="630936"/>
            </a:xfrm>
            <a:prstGeom prst="rect">
              <a:avLst/>
            </a:prstGeom>
            <a:solidFill>
              <a:srgbClr val="E57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7EC2236C-BF45-2D81-6E83-208D22D49C36}"/>
                </a:ext>
              </a:extLst>
            </p:cNvPr>
            <p:cNvSpPr txBox="1"/>
            <p:nvPr/>
          </p:nvSpPr>
          <p:spPr>
            <a:xfrm>
              <a:off x="6675120" y="3931920"/>
              <a:ext cx="3410711" cy="831894"/>
            </a:xfrm>
            <a:prstGeom prst="rect">
              <a:avLst/>
            </a:prstGeom>
            <a:noFill/>
          </p:spPr>
          <p:txBody>
            <a:bodyPr wrap="square" lIns="164592" tIns="109728" rIns="146304" bIns="73152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sz="1200" b="1">
                  <a:solidFill>
                    <a:srgbClr val="1B1F26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6. Sponsorship restrictions</a:t>
              </a:r>
            </a:p>
            <a:p>
              <a:pPr>
                <a:lnSpc>
                  <a:spcPct val="105000"/>
                </a:lnSpc>
              </a:pPr>
              <a:r>
                <a:rPr sz="860">
                  <a:solidFill>
                    <a:srgbClr val="56595E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Further restrict alcohol sponsorship in sport, culture and youth-related events to avoid links with healthy lifestyles and young audiences.</a:t>
              </a:r>
            </a:p>
          </p:txBody>
        </p:sp>
        <p:sp>
          <p:nvSpPr>
            <p:cNvPr id="119" name="Rounded Rectangle 79">
              <a:extLst>
                <a:ext uri="{FF2B5EF4-FFF2-40B4-BE49-F238E27FC236}">
                  <a16:creationId xmlns:a16="http://schemas.microsoft.com/office/drawing/2014/main" id="{B4801186-66D5-A0F1-221F-D5139107F0D9}"/>
                </a:ext>
              </a:extLst>
            </p:cNvPr>
            <p:cNvSpPr/>
            <p:nvPr/>
          </p:nvSpPr>
          <p:spPr>
            <a:xfrm>
              <a:off x="530352" y="5166360"/>
              <a:ext cx="9930384" cy="566928"/>
            </a:xfrm>
            <a:prstGeom prst="roundRect">
              <a:avLst/>
            </a:prstGeom>
            <a:solidFill>
              <a:srgbClr val="F7EFE7"/>
            </a:solidFill>
            <a:ln w="10160">
              <a:solidFill>
                <a:srgbClr val="E0CCB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03366CF1-F096-2156-6A69-500CE14246FA}"/>
                </a:ext>
              </a:extLst>
            </p:cNvPr>
            <p:cNvSpPr txBox="1"/>
            <p:nvPr/>
          </p:nvSpPr>
          <p:spPr>
            <a:xfrm>
              <a:off x="938659" y="5274578"/>
              <a:ext cx="141064" cy="338554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sz="2200" b="1" dirty="0">
                  <a:solidFill>
                    <a:srgbClr val="E57000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§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8A551BC5-7EAF-78C2-8262-58D4882EEE3B}"/>
                </a:ext>
              </a:extLst>
            </p:cNvPr>
            <p:cNvSpPr txBox="1"/>
            <p:nvPr/>
          </p:nvSpPr>
          <p:spPr>
            <a:xfrm>
              <a:off x="1298448" y="5355430"/>
              <a:ext cx="7788992" cy="17697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sz="1150" b="1" dirty="0">
                  <a:solidFill>
                    <a:srgbClr val="1B1F26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Policy direction: </a:t>
              </a:r>
              <a:r>
                <a:rPr sz="1150" dirty="0">
                  <a:solidFill>
                    <a:srgbClr val="1B1F26"/>
                  </a:solidFill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move from partial measures towards stronger controls on age, marketing, labelling, price and availability.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7661E3E-723E-94D9-F7E9-113AD91E83DF}"/>
              </a:ext>
            </a:extLst>
          </p:cNvPr>
          <p:cNvSpPr txBox="1">
            <a:spLocks/>
          </p:cNvSpPr>
          <p:nvPr/>
        </p:nvSpPr>
        <p:spPr>
          <a:xfrm>
            <a:off x="11558016" y="6473952"/>
            <a:ext cx="201168" cy="14630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/>
          <a:p>
            <a:pPr algn="r"/>
            <a:r>
              <a:rPr lang="lv-LV" sz="1100" b="1" dirty="0">
                <a:solidFill>
                  <a:srgbClr val="636870"/>
                </a:solidFill>
                <a:latin typeface="Aptos" panose="020B0004020202020204" pitchFamily="34" charset="0"/>
              </a:rPr>
              <a:t>14</a:t>
            </a:r>
            <a:endParaRPr sz="1100" b="1" dirty="0">
              <a:solidFill>
                <a:srgbClr val="636870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0312"/>
            <a:ext cx="1781257" cy="223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b="1">
                <a:solidFill>
                  <a:srgbClr val="9B9BA2"/>
                </a:solidFill>
                <a:latin typeface="Aptos" panose="020B0004020202020204" pitchFamily="34" charset="0"/>
              </a:rPr>
              <a:t>MINISTRY OF HEALTH OF LATVIA</a:t>
            </a:r>
          </a:p>
        </p:txBody>
      </p:sp>
      <p:sp>
        <p:nvSpPr>
          <p:cNvPr id="5" name="Oval 4"/>
          <p:cNvSpPr/>
          <p:nvPr/>
        </p:nvSpPr>
        <p:spPr>
          <a:xfrm>
            <a:off x="10195560" y="502920"/>
            <a:ext cx="36576" cy="36576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0506456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817352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128248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195560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0506456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817352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1128248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195560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506456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817352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1128248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195560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506456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0817352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1128248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cxnSp>
        <p:nvCxnSpPr>
          <p:cNvPr id="21" name="Connector 20"/>
          <p:cNvCxnSpPr/>
          <p:nvPr/>
        </p:nvCxnSpPr>
        <p:spPr>
          <a:xfrm>
            <a:off x="512064" y="6537960"/>
            <a:ext cx="11173968" cy="0"/>
          </a:xfrm>
          <a:prstGeom prst="line">
            <a:avLst/>
          </a:prstGeom>
          <a:ln w="12700">
            <a:solidFill>
              <a:srgbClr val="E2DFD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6928" y="713232"/>
            <a:ext cx="742511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7823"/>
                </a:solidFill>
                <a:latin typeface="Aptos" panose="020B0004020202020204" pitchFamily="34" charset="0"/>
              </a:rPr>
              <a:t>LESSONS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877824"/>
            <a:ext cx="8321040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400" b="1" dirty="0">
                <a:solidFill>
                  <a:srgbClr val="212126"/>
                </a:solidFill>
                <a:latin typeface="Aptos" panose="020B0004020202020204" pitchFamily="34" charset="0"/>
              </a:rPr>
              <a:t>Lessons learned from Latvia’s first implementation phase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9224" y="1289304"/>
            <a:ext cx="868680" cy="36576"/>
          </a:xfrm>
          <a:prstGeom prst="rect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914400" y="2084831"/>
            <a:ext cx="3063240" cy="1051560"/>
          </a:xfrm>
          <a:prstGeom prst="roundRect">
            <a:avLst>
              <a:gd name="adj" fmla="val 8000"/>
            </a:avLst>
          </a:prstGeom>
          <a:solidFill>
            <a:srgbClr val="FCF5EF"/>
          </a:solidFill>
          <a:ln w="12700">
            <a:solidFill>
              <a:srgbClr val="E2DF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1078992" y="2286000"/>
            <a:ext cx="420624" cy="420624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78992" y="2350008"/>
            <a:ext cx="420624" cy="276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Aptos" panose="020B0004020202020204" pitchFamily="34" charset="0"/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627632" y="2295144"/>
            <a:ext cx="2194560" cy="72481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70" b="1" dirty="0">
                <a:solidFill>
                  <a:srgbClr val="212126"/>
                </a:solidFill>
                <a:latin typeface="Aptos" panose="020B0004020202020204" pitchFamily="34" charset="0"/>
              </a:rPr>
              <a:t>Strong evidence helps, but political persistence is still needed.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526280" y="2084831"/>
            <a:ext cx="3063240" cy="10515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DF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4690872" y="2286000"/>
            <a:ext cx="420624" cy="420624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90872" y="2340865"/>
            <a:ext cx="420624" cy="276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Aptos" panose="020B0004020202020204" pitchFamily="34" charset="0"/>
              </a:rPr>
              <a:t>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239512" y="2295144"/>
            <a:ext cx="2194560" cy="5139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70" b="1">
                <a:solidFill>
                  <a:srgbClr val="212126"/>
                </a:solidFill>
                <a:latin typeface="Aptos" panose="020B0004020202020204" pitchFamily="34" charset="0"/>
              </a:rPr>
              <a:t>Implementation is as important as adoption.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138160" y="2084831"/>
            <a:ext cx="3063240" cy="10515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DF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8302752" y="2286000"/>
            <a:ext cx="420624" cy="420624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302752" y="2350008"/>
            <a:ext cx="420624" cy="276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Aptos" panose="020B0004020202020204" pitchFamily="34" charset="0"/>
              </a:rPr>
              <a:t>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851392" y="2295144"/>
            <a:ext cx="2194560" cy="72481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70" b="1">
                <a:solidFill>
                  <a:srgbClr val="212126"/>
                </a:solidFill>
                <a:latin typeface="Aptos" panose="020B0004020202020204" pitchFamily="34" charset="0"/>
              </a:rPr>
              <a:t>Marketing restrictions need clear interpretation and enforcement.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697480" y="3730752"/>
            <a:ext cx="3063240" cy="1051560"/>
          </a:xfrm>
          <a:prstGeom prst="roundRect">
            <a:avLst>
              <a:gd name="adj" fmla="val 8000"/>
            </a:avLst>
          </a:prstGeom>
          <a:solidFill>
            <a:srgbClr val="FCF5EF"/>
          </a:solidFill>
          <a:ln w="12700">
            <a:solidFill>
              <a:srgbClr val="E2DF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2862072" y="3931920"/>
            <a:ext cx="420624" cy="420624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862072" y="3995928"/>
            <a:ext cx="420624" cy="276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Aptos" panose="020B0004020202020204" pitchFamily="34" charset="0"/>
              </a:rPr>
              <a:t>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410712" y="3941064"/>
            <a:ext cx="2194560" cy="5139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70" b="1">
                <a:solidFill>
                  <a:srgbClr val="212126"/>
                </a:solidFill>
                <a:latin typeface="Aptos" panose="020B0004020202020204" pitchFamily="34" charset="0"/>
              </a:rPr>
              <a:t>Early signals should be interpreted carefully.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309360" y="3730752"/>
            <a:ext cx="3063240" cy="10515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DF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6473952" y="3931920"/>
            <a:ext cx="420624" cy="420624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473952" y="4009644"/>
            <a:ext cx="420624" cy="276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Aptos" panose="020B0004020202020204" pitchFamily="34" charset="0"/>
              </a:rPr>
              <a:t>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022592" y="3941064"/>
            <a:ext cx="2194560" cy="72481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70" b="1">
                <a:solidFill>
                  <a:srgbClr val="212126"/>
                </a:solidFill>
                <a:latin typeface="Aptos" panose="020B0004020202020204" pitchFamily="34" charset="0"/>
              </a:rPr>
              <a:t>Regional cooperation is valuable because challenges are similar.</a:t>
            </a:r>
          </a:p>
        </p:txBody>
      </p:sp>
      <p:pic>
        <p:nvPicPr>
          <p:cNvPr id="47" name="Picture 46" descr="less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4018" y="630937"/>
            <a:ext cx="777240" cy="777240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512064" y="6565392"/>
            <a:ext cx="1967205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9B9BA2"/>
                </a:solidFill>
                <a:latin typeface="Aptos" panose="020B0004020202020204" pitchFamily="34" charset="0"/>
              </a:rPr>
              <a:t>NDPHS ASA EG 30  ·  Tallinn  ·  17 June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207A6F-8033-4B03-B4C4-B74A6E41D0D3}"/>
              </a:ext>
            </a:extLst>
          </p:cNvPr>
          <p:cNvSpPr txBox="1">
            <a:spLocks/>
          </p:cNvSpPr>
          <p:nvPr/>
        </p:nvSpPr>
        <p:spPr>
          <a:xfrm>
            <a:off x="11539728" y="6473952"/>
            <a:ext cx="201168" cy="14630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/>
          <a:p>
            <a:pPr algn="r"/>
            <a:r>
              <a:rPr lang="lv-LV" sz="1100" b="1" dirty="0">
                <a:solidFill>
                  <a:srgbClr val="636870"/>
                </a:solidFill>
                <a:latin typeface="Aptos" panose="020B0004020202020204" pitchFamily="34" charset="0"/>
              </a:rPr>
              <a:t>12</a:t>
            </a:r>
            <a:endParaRPr sz="1100" b="1" dirty="0">
              <a:solidFill>
                <a:srgbClr val="636870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8368" y="283465"/>
            <a:ext cx="3017520" cy="1661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80" b="1" dirty="0">
                <a:solidFill>
                  <a:srgbClr val="71747C"/>
                </a:solidFill>
                <a:latin typeface="Aptos" panose="020B0004020202020204" pitchFamily="34" charset="0"/>
              </a:rPr>
              <a:t>MINISTRY OF HEALTH OF LATVIA</a:t>
            </a:r>
          </a:p>
        </p:txBody>
      </p:sp>
      <p:sp>
        <p:nvSpPr>
          <p:cNvPr id="6" name="Rectangle 5"/>
          <p:cNvSpPr/>
          <p:nvPr/>
        </p:nvSpPr>
        <p:spPr>
          <a:xfrm>
            <a:off x="11795760" y="0"/>
            <a:ext cx="82296" cy="6858000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9656064" y="749808"/>
            <a:ext cx="36576" cy="36576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9948672" y="749808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241280" y="749808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0533888" y="749808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656064" y="1042415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948672" y="1042415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241280" y="1042415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533888" y="1042415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9656064" y="1335024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9948672" y="1335024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241280" y="1335024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533888" y="1335024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9656064" y="1627631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9948672" y="1627631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0241280" y="1627631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0533888" y="1627631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9656064" y="1920240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9948672" y="1920240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0241280" y="1920240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10533888" y="1920240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8368" y="1481328"/>
            <a:ext cx="1783080" cy="2231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50" b="1" dirty="0">
                <a:solidFill>
                  <a:srgbClr val="E9751B"/>
                </a:solidFill>
                <a:latin typeface="Aptos" panose="020B0004020202020204" pitchFamily="34" charset="0"/>
              </a:rPr>
              <a:t>SECTION 0</a:t>
            </a:r>
            <a:r>
              <a:rPr lang="lv-LV" sz="1450" b="1" dirty="0">
                <a:solidFill>
                  <a:srgbClr val="E9751B"/>
                </a:solidFill>
                <a:latin typeface="Aptos" panose="020B0004020202020204" pitchFamily="34" charset="0"/>
              </a:rPr>
              <a:t>3</a:t>
            </a:r>
            <a:endParaRPr sz="1450" b="1" dirty="0">
              <a:solidFill>
                <a:srgbClr val="E9751B"/>
              </a:solidFill>
              <a:latin typeface="Aptos" panose="020B00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58368" y="1810512"/>
            <a:ext cx="1097280" cy="41148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8368" y="2084831"/>
            <a:ext cx="7269480" cy="523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400" b="1">
                <a:solidFill>
                  <a:srgbClr val="25272E"/>
                </a:solidFill>
                <a:latin typeface="Aptos" panose="020B0004020202020204" pitchFamily="34" charset="0"/>
              </a:rPr>
              <a:t>Prevention, treatment and support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8368" y="3346704"/>
            <a:ext cx="694944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800" b="0">
                <a:solidFill>
                  <a:srgbClr val="71747C"/>
                </a:solidFill>
                <a:latin typeface="Aptos" panose="020B0004020202020204" pitchFamily="34" charset="0"/>
              </a:rPr>
              <a:t>School-based prevention, integrated care for minors and accessible support services.</a:t>
            </a:r>
          </a:p>
        </p:txBody>
      </p:sp>
      <p:sp>
        <p:nvSpPr>
          <p:cNvPr id="31" name="Oval 30"/>
          <p:cNvSpPr/>
          <p:nvPr/>
        </p:nvSpPr>
        <p:spPr>
          <a:xfrm>
            <a:off x="10570464" y="5303519"/>
            <a:ext cx="1060704" cy="1060704"/>
          </a:xfrm>
          <a:prstGeom prst="ellipse">
            <a:avLst/>
          </a:prstGeom>
          <a:solidFill>
            <a:srgbClr val="F8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762488" y="5652102"/>
            <a:ext cx="658368" cy="4001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2600" b="1" dirty="0">
                <a:solidFill>
                  <a:srgbClr val="E9751B"/>
                </a:solidFill>
                <a:latin typeface="Aptos" panose="020B0004020202020204" pitchFamily="34" charset="0"/>
              </a:rPr>
              <a:t>0</a:t>
            </a:r>
            <a:r>
              <a:rPr lang="lv-LV" sz="2600" b="1" dirty="0">
                <a:solidFill>
                  <a:srgbClr val="E9751B"/>
                </a:solidFill>
                <a:latin typeface="Aptos" panose="020B0004020202020204" pitchFamily="34" charset="0"/>
              </a:rPr>
              <a:t>3</a:t>
            </a:r>
            <a:endParaRPr sz="2600" b="1" dirty="0">
              <a:solidFill>
                <a:srgbClr val="E9751B"/>
              </a:solidFill>
              <a:latin typeface="Aptos" panose="020B0004020202020204" pitchFamily="34" charset="0"/>
            </a:endParaRPr>
          </a:p>
        </p:txBody>
      </p:sp>
      <p:sp>
        <p:nvSpPr>
          <p:cNvPr id="33" name="Straight Connector 32"/>
          <p:cNvSpPr/>
          <p:nvPr/>
        </p:nvSpPr>
        <p:spPr>
          <a:xfrm>
            <a:off x="420624" y="6473951"/>
            <a:ext cx="11338560" cy="45719"/>
          </a:xfrm>
          <a:prstGeom prst="lineInv">
            <a:avLst/>
          </a:prstGeom>
          <a:ln w="12700">
            <a:solidFill>
              <a:srgbClr val="D7D4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0352" y="6565392"/>
            <a:ext cx="338328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19" b="0">
                <a:solidFill>
                  <a:srgbClr val="71747C"/>
                </a:solidFill>
                <a:latin typeface="Aptos" panose="020B0004020202020204" pitchFamily="34" charset="0"/>
              </a:rPr>
              <a:t>NDPHS ASA EG 30  •  Tallinn  •  17 June 2026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4C6540-D819-0D04-1F1E-50BBF244DC4C}"/>
              </a:ext>
            </a:extLst>
          </p:cNvPr>
          <p:cNvSpPr txBox="1"/>
          <p:nvPr/>
        </p:nvSpPr>
        <p:spPr>
          <a:xfrm rot="16200000">
            <a:off x="-1174751" y="2691657"/>
            <a:ext cx="414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UNPUBLISHED 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8685AD-6FC1-6B8E-A3E8-EE58A9A9C47E}"/>
              </a:ext>
            </a:extLst>
          </p:cNvPr>
          <p:cNvSpPr txBox="1"/>
          <p:nvPr/>
        </p:nvSpPr>
        <p:spPr>
          <a:xfrm>
            <a:off x="11745297" y="6592824"/>
            <a:ext cx="30649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lv-LV" sz="900" b="1" dirty="0">
                <a:solidFill>
                  <a:srgbClr val="9B9BA2"/>
                </a:solidFill>
                <a:latin typeface="Aptos"/>
              </a:rPr>
              <a:t>16</a:t>
            </a:r>
            <a:endParaRPr sz="900" b="1" dirty="0">
              <a:solidFill>
                <a:srgbClr val="9B9BA2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905231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0352" y="155448"/>
            <a:ext cx="2834640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050" b="1">
                <a:solidFill>
                  <a:srgbClr val="676B72"/>
                </a:solidFill>
                <a:latin typeface="Aptos" panose="020B0004020202020204" pitchFamily="34" charset="0"/>
              </a:rPr>
              <a:t>MINISTRY OF HEALTH OF LATVIA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13232"/>
            <a:ext cx="2103120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300" b="1">
                <a:solidFill>
                  <a:srgbClr val="E9751B"/>
                </a:solidFill>
                <a:latin typeface="Aptos" panose="020B0004020202020204" pitchFamily="34" charset="0"/>
              </a:rPr>
              <a:t>PILOT PROJECT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987552"/>
            <a:ext cx="8046720" cy="38404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2400" b="1" dirty="0">
                <a:solidFill>
                  <a:srgbClr val="23262D"/>
                </a:solidFill>
                <a:latin typeface="Aptos" panose="020B0004020202020204" pitchFamily="34" charset="0"/>
              </a:rPr>
              <a:t>Why an integrated pathway was needed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417320"/>
            <a:ext cx="877824" cy="32004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561320" y="512064"/>
            <a:ext cx="32004" cy="32004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817352" y="512064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1073384" y="512064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1329416" y="512064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561320" y="768096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817352" y="768096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073384" y="768096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1329416" y="768096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561320" y="1024128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0817352" y="1024128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1073384" y="1024128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1329416" y="1024128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0561320" y="1280160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817352" y="1280160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1073384" y="1280160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1329416" y="1280160"/>
            <a:ext cx="32004" cy="32004"/>
          </a:xfrm>
          <a:prstGeom prst="ellipse">
            <a:avLst/>
          </a:prstGeom>
          <a:solidFill>
            <a:srgbClr val="DFDC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76072" y="2084831"/>
            <a:ext cx="10972800" cy="749808"/>
          </a:xfrm>
          <a:prstGeom prst="roundRect">
            <a:avLst>
              <a:gd name="adj" fmla="val 10000"/>
            </a:avLst>
          </a:prstGeom>
          <a:solidFill>
            <a:srgbClr val="F6F1EB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69264" y="2212848"/>
            <a:ext cx="10392156" cy="59436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b="1" dirty="0">
                <a:solidFill>
                  <a:srgbClr val="23262D"/>
                </a:solidFill>
                <a:latin typeface="Aptos" panose="020B0004020202020204" pitchFamily="34" charset="0"/>
              </a:rPr>
              <a:t>Addiction care for minors had never been a strong policy priority; services were uneven and split across sectors.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85800" y="3246120"/>
            <a:ext cx="2057400" cy="224028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52144" y="3438144"/>
            <a:ext cx="1234440" cy="182880"/>
          </a:xfrm>
          <a:prstGeom prst="rect">
            <a:avLst/>
          </a:prstGeom>
          <a:noFill/>
        </p:spPr>
        <p:txBody>
          <a:bodyPr wrap="square" lIns="0" tIns="0" rIns="0" bIns="0">
            <a:normAutofit fontScale="92500" lnSpcReduction="10000"/>
          </a:bodyPr>
          <a:lstStyle/>
          <a:p>
            <a:pPr algn="l"/>
            <a:r>
              <a:rPr sz="1430" b="1" dirty="0">
                <a:solidFill>
                  <a:srgbClr val="23262D"/>
                </a:solidFill>
                <a:latin typeface="Aptos" panose="020B0004020202020204" pitchFamily="34" charset="0"/>
              </a:rPr>
              <a:t>Crisis trigger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344168" y="3721608"/>
            <a:ext cx="438912" cy="22860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50392" y="3931920"/>
            <a:ext cx="1728216" cy="1261872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sz="1200" b="0" dirty="0">
                <a:latin typeface="Aptos" panose="020B0004020202020204" pitchFamily="34" charset="0"/>
              </a:rPr>
              <a:t>A drug-use episode in Riga, including overdoses among minors, made the issue politically urgent.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2816352" y="4370831"/>
            <a:ext cx="685800" cy="0"/>
          </a:xfrm>
          <a:prstGeom prst="line">
            <a:avLst/>
          </a:prstGeom>
          <a:ln w="16510">
            <a:solidFill>
              <a:srgbClr val="E975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3611880" y="3246120"/>
            <a:ext cx="2057400" cy="224028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895344" y="3502152"/>
            <a:ext cx="146304" cy="914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 panose="020B0004020202020204" pitchFamily="34" charset="0"/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845052" y="3447287"/>
            <a:ext cx="1536192" cy="292609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l"/>
            <a:r>
              <a:rPr sz="1430" b="1" dirty="0">
                <a:solidFill>
                  <a:srgbClr val="23262D"/>
                </a:solidFill>
                <a:latin typeface="Aptos" panose="020B0004020202020204" pitchFamily="34" charset="0"/>
              </a:rPr>
              <a:t>National response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270248" y="3721608"/>
            <a:ext cx="438912" cy="22860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776472" y="3931920"/>
            <a:ext cx="1728216" cy="1261872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sz="1200" b="0" dirty="0">
                <a:latin typeface="Aptos" panose="020B0004020202020204" pitchFamily="34" charset="0"/>
              </a:rPr>
              <a:t>The Prime Minister tasked the Ministry of Health to coordinate solutions at national level.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742432" y="4370831"/>
            <a:ext cx="685800" cy="0"/>
          </a:xfrm>
          <a:prstGeom prst="line">
            <a:avLst/>
          </a:prstGeom>
          <a:ln w="16510">
            <a:solidFill>
              <a:srgbClr val="E975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6537960" y="3246120"/>
            <a:ext cx="2057400" cy="224028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821424" y="3502152"/>
            <a:ext cx="146304" cy="914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 panose="020B0004020202020204" pitchFamily="34" charset="0"/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901434" y="3438144"/>
            <a:ext cx="1330452" cy="274321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l"/>
            <a:r>
              <a:rPr sz="1430" b="1" dirty="0">
                <a:solidFill>
                  <a:srgbClr val="23262D"/>
                </a:solidFill>
                <a:latin typeface="Aptos" panose="020B0004020202020204" pitchFamily="34" charset="0"/>
              </a:rPr>
              <a:t>Access gaps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196328" y="3721608"/>
            <a:ext cx="438912" cy="22860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702552" y="3931920"/>
            <a:ext cx="1728216" cy="1261872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sz="1200" b="0" dirty="0" err="1">
                <a:latin typeface="Aptos" panose="020B0004020202020204" pitchFamily="34" charset="0"/>
              </a:rPr>
              <a:t>Specialised</a:t>
            </a:r>
            <a:r>
              <a:rPr sz="1200" b="0" dirty="0">
                <a:latin typeface="Aptos" panose="020B0004020202020204" pitchFamily="34" charset="0"/>
              </a:rPr>
              <a:t> addiction services for minors were not consistently available across regions or service levels.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8668512" y="4370831"/>
            <a:ext cx="685800" cy="0"/>
          </a:xfrm>
          <a:prstGeom prst="line">
            <a:avLst/>
          </a:prstGeom>
          <a:ln w="16510">
            <a:solidFill>
              <a:srgbClr val="E975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46"/>
          <p:cNvSpPr/>
          <p:nvPr/>
        </p:nvSpPr>
        <p:spPr>
          <a:xfrm>
            <a:off x="9464040" y="3246120"/>
            <a:ext cx="2057400" cy="224028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747504" y="3502152"/>
            <a:ext cx="146304" cy="914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 panose="020B0004020202020204" pitchFamily="34" charset="0"/>
              </a:rPr>
              <a:t>4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838944" y="3447288"/>
            <a:ext cx="1266444" cy="160018"/>
          </a:xfrm>
          <a:prstGeom prst="rect">
            <a:avLst/>
          </a:prstGeom>
          <a:noFill/>
        </p:spPr>
        <p:txBody>
          <a:bodyPr wrap="square" lIns="0" tIns="0" rIns="0" bIns="0">
            <a:normAutofit fontScale="85000" lnSpcReduction="20000"/>
          </a:bodyPr>
          <a:lstStyle/>
          <a:p>
            <a:pPr algn="l"/>
            <a:r>
              <a:rPr sz="1430" b="1" dirty="0">
                <a:solidFill>
                  <a:srgbClr val="23262D"/>
                </a:solidFill>
                <a:latin typeface="Aptos" panose="020B0004020202020204" pitchFamily="34" charset="0"/>
              </a:rPr>
              <a:t>Fragmentation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0122408" y="3721608"/>
            <a:ext cx="438912" cy="22860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628632" y="3931920"/>
            <a:ext cx="1728216" cy="1261872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sz="1200" b="0" dirty="0">
                <a:latin typeface="Aptos" panose="020B0004020202020204" pitchFamily="34" charset="0"/>
              </a:rPr>
              <a:t>Responsibility was spread across health care, social services, municipalities, schools and child protection.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576072" y="5806440"/>
            <a:ext cx="10972800" cy="566928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96112" y="5980176"/>
            <a:ext cx="1143000" cy="12801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320" b="1">
                <a:solidFill>
                  <a:srgbClr val="E9751B"/>
                </a:solidFill>
                <a:latin typeface="Aptos" panose="020B0004020202020204" pitchFamily="34" charset="0"/>
              </a:rPr>
              <a:t>What followed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331720" y="5916168"/>
            <a:ext cx="8595360" cy="182880"/>
          </a:xfrm>
          <a:prstGeom prst="rect">
            <a:avLst/>
          </a:prstGeom>
          <a:noFill/>
        </p:spPr>
        <p:txBody>
          <a:bodyPr wrap="square" lIns="0" tIns="0" rIns="0" bIns="0">
            <a:normAutofit lnSpcReduction="10000"/>
          </a:bodyPr>
          <a:lstStyle/>
          <a:p>
            <a:pPr algn="l"/>
            <a:r>
              <a:rPr sz="1240" b="0">
                <a:solidFill>
                  <a:srgbClr val="23262D"/>
                </a:solidFill>
                <a:latin typeface="Aptos" panose="020B0004020202020204" pitchFamily="34" charset="0"/>
              </a:rPr>
              <a:t>National working groups, a WHO mission and development of a clearer integrated care model.</a:t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384048" y="6528816"/>
            <a:ext cx="11375136" cy="0"/>
          </a:xfrm>
          <a:prstGeom prst="line">
            <a:avLst/>
          </a:prstGeom>
          <a:ln w="12700">
            <a:solidFill>
              <a:srgbClr val="DEDAD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12064" y="6601968"/>
            <a:ext cx="3383280" cy="10972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900" b="0">
                <a:solidFill>
                  <a:srgbClr val="9A9CA2"/>
                </a:solidFill>
                <a:latin typeface="Aptos" panose="020B0004020202020204" pitchFamily="34" charset="0"/>
              </a:rPr>
              <a:t>NDPHS ASA EG 30  •  Tallinn  •  17 June 2026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05BEAEE-6931-2A7E-FD72-CAAD1681CE71}"/>
              </a:ext>
            </a:extLst>
          </p:cNvPr>
          <p:cNvSpPr txBox="1">
            <a:spLocks/>
          </p:cNvSpPr>
          <p:nvPr/>
        </p:nvSpPr>
        <p:spPr>
          <a:xfrm>
            <a:off x="11539728" y="6473952"/>
            <a:ext cx="201168" cy="14630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/>
          <a:p>
            <a:pPr algn="r"/>
            <a:r>
              <a:rPr lang="lv-LV" sz="1100" b="1" dirty="0">
                <a:solidFill>
                  <a:srgbClr val="636870"/>
                </a:solidFill>
                <a:latin typeface="Aptos" panose="020B0004020202020204" pitchFamily="34" charset="0"/>
              </a:rPr>
              <a:t>17</a:t>
            </a:r>
            <a:endParaRPr sz="1100" b="1" dirty="0">
              <a:solidFill>
                <a:srgbClr val="636870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8B057-5319-F8ED-825C-48A4D3A7D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28600"/>
            <a:ext cx="2926080" cy="1783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919" b="1">
                <a:solidFill>
                  <a:srgbClr val="676A76"/>
                </a:solidFill>
                <a:latin typeface="Aptos" panose="020B0004020202020204" pitchFamily="34" charset="0"/>
              </a:rPr>
              <a:t>MINISTRY OF HEALTH OF LATVIA</a:t>
            </a:r>
          </a:p>
        </p:txBody>
      </p:sp>
      <p:sp>
        <p:nvSpPr>
          <p:cNvPr id="3" name="Oval 2"/>
          <p:cNvSpPr/>
          <p:nvPr/>
        </p:nvSpPr>
        <p:spPr>
          <a:xfrm>
            <a:off x="10168128" y="384048"/>
            <a:ext cx="41148" cy="41148"/>
          </a:xfrm>
          <a:prstGeom prst="ellipse">
            <a:avLst/>
          </a:prstGeom>
          <a:solidFill>
            <a:srgbClr val="F05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0424159" y="384048"/>
            <a:ext cx="41148" cy="41148"/>
          </a:xfrm>
          <a:prstGeom prst="ellipse">
            <a:avLst/>
          </a:prstGeom>
          <a:solidFill>
            <a:srgbClr val="D2D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680192" y="384048"/>
            <a:ext cx="41148" cy="41148"/>
          </a:xfrm>
          <a:prstGeom prst="ellipse">
            <a:avLst/>
          </a:prstGeom>
          <a:solidFill>
            <a:srgbClr val="D2D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0936224" y="384048"/>
            <a:ext cx="41148" cy="41148"/>
          </a:xfrm>
          <a:prstGeom prst="ellipse">
            <a:avLst/>
          </a:prstGeom>
          <a:solidFill>
            <a:srgbClr val="D2D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168128" y="640080"/>
            <a:ext cx="41148" cy="41148"/>
          </a:xfrm>
          <a:prstGeom prst="ellipse">
            <a:avLst/>
          </a:prstGeom>
          <a:solidFill>
            <a:srgbClr val="D2D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424159" y="640080"/>
            <a:ext cx="41148" cy="41148"/>
          </a:xfrm>
          <a:prstGeom prst="ellipse">
            <a:avLst/>
          </a:prstGeom>
          <a:solidFill>
            <a:srgbClr val="D2D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680192" y="640080"/>
            <a:ext cx="41148" cy="41148"/>
          </a:xfrm>
          <a:prstGeom prst="ellipse">
            <a:avLst/>
          </a:prstGeom>
          <a:solidFill>
            <a:srgbClr val="D2D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0936224" y="640080"/>
            <a:ext cx="41148" cy="41148"/>
          </a:xfrm>
          <a:prstGeom prst="ellipse">
            <a:avLst/>
          </a:prstGeom>
          <a:solidFill>
            <a:srgbClr val="D2D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168128" y="896112"/>
            <a:ext cx="41148" cy="41148"/>
          </a:xfrm>
          <a:prstGeom prst="ellipse">
            <a:avLst/>
          </a:prstGeom>
          <a:solidFill>
            <a:srgbClr val="D2D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424159" y="896112"/>
            <a:ext cx="41148" cy="41148"/>
          </a:xfrm>
          <a:prstGeom prst="ellipse">
            <a:avLst/>
          </a:prstGeom>
          <a:solidFill>
            <a:srgbClr val="D2D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680192" y="896112"/>
            <a:ext cx="41148" cy="41148"/>
          </a:xfrm>
          <a:prstGeom prst="ellipse">
            <a:avLst/>
          </a:prstGeom>
          <a:solidFill>
            <a:srgbClr val="D2D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936224" y="896112"/>
            <a:ext cx="41148" cy="41148"/>
          </a:xfrm>
          <a:prstGeom prst="ellipse">
            <a:avLst/>
          </a:prstGeom>
          <a:solidFill>
            <a:srgbClr val="D2D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168128" y="1152144"/>
            <a:ext cx="41148" cy="41148"/>
          </a:xfrm>
          <a:prstGeom prst="ellipse">
            <a:avLst/>
          </a:prstGeom>
          <a:solidFill>
            <a:srgbClr val="D2D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0424159" y="1152144"/>
            <a:ext cx="41148" cy="41148"/>
          </a:xfrm>
          <a:prstGeom prst="ellipse">
            <a:avLst/>
          </a:prstGeom>
          <a:solidFill>
            <a:srgbClr val="D2D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680192" y="1152144"/>
            <a:ext cx="41148" cy="41148"/>
          </a:xfrm>
          <a:prstGeom prst="ellipse">
            <a:avLst/>
          </a:prstGeom>
          <a:solidFill>
            <a:srgbClr val="D2D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936224" y="1152144"/>
            <a:ext cx="41148" cy="41148"/>
          </a:xfrm>
          <a:prstGeom prst="ellipse">
            <a:avLst/>
          </a:prstGeom>
          <a:solidFill>
            <a:srgbClr val="D2D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4632" y="6455664"/>
            <a:ext cx="10716768" cy="13716"/>
          </a:xfrm>
          <a:prstGeom prst="rect">
            <a:avLst/>
          </a:prstGeom>
          <a:solidFill>
            <a:srgbClr val="D7D9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2920" y="6510528"/>
            <a:ext cx="3840480" cy="15234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750" b="0">
                <a:solidFill>
                  <a:srgbClr val="737680"/>
                </a:solidFill>
                <a:latin typeface="Aptos" panose="020B0004020202020204" pitchFamily="34" charset="0"/>
              </a:rPr>
              <a:t>NDPHS ASA EG 30  ·  Tallinn  ·  17 June 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352" y="713232"/>
            <a:ext cx="2560320" cy="19851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050" b="1">
                <a:solidFill>
                  <a:srgbClr val="ED5C17"/>
                </a:solidFill>
                <a:latin typeface="Aptos" panose="020B0004020202020204" pitchFamily="34" charset="0"/>
              </a:rPr>
              <a:t>PILOT PROJECT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950976"/>
            <a:ext cx="9326880" cy="45243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lv-LV" sz="2700" b="1" dirty="0">
                <a:solidFill>
                  <a:srgbClr val="1D1F26"/>
                </a:solidFill>
                <a:latin typeface="Aptos" panose="020B0004020202020204" pitchFamily="34" charset="0"/>
              </a:rPr>
              <a:t>Pilot </a:t>
            </a:r>
            <a:r>
              <a:rPr lang="lv-LV" sz="2700" b="1" dirty="0" err="1">
                <a:solidFill>
                  <a:srgbClr val="1D1F26"/>
                </a:solidFill>
                <a:latin typeface="Aptos" panose="020B0004020202020204" pitchFamily="34" charset="0"/>
              </a:rPr>
              <a:t>project</a:t>
            </a:r>
            <a:r>
              <a:rPr lang="lv-LV" sz="2700" b="1" dirty="0">
                <a:solidFill>
                  <a:srgbClr val="1D1F26"/>
                </a:solidFill>
                <a:latin typeface="Aptos" panose="020B0004020202020204" pitchFamily="34" charset="0"/>
              </a:rPr>
              <a:t> </a:t>
            </a:r>
            <a:r>
              <a:rPr lang="lv-LV" sz="2700" b="1" dirty="0" err="1">
                <a:solidFill>
                  <a:srgbClr val="1D1F26"/>
                </a:solidFill>
                <a:latin typeface="Aptos" panose="020B0004020202020204" pitchFamily="34" charset="0"/>
              </a:rPr>
              <a:t>for</a:t>
            </a:r>
            <a:r>
              <a:rPr lang="lv-LV" sz="2700" b="1" dirty="0">
                <a:solidFill>
                  <a:srgbClr val="1D1F26"/>
                </a:solidFill>
                <a:latin typeface="Aptos" panose="020B0004020202020204" pitchFamily="34" charset="0"/>
              </a:rPr>
              <a:t> minors </a:t>
            </a:r>
            <a:r>
              <a:rPr lang="lv-LV" sz="2700" b="1" dirty="0" err="1">
                <a:solidFill>
                  <a:srgbClr val="1D1F26"/>
                </a:solidFill>
                <a:latin typeface="Aptos" panose="020B0004020202020204" pitchFamily="34" charset="0"/>
              </a:rPr>
              <a:t>with</a:t>
            </a:r>
            <a:r>
              <a:rPr lang="lv-LV" sz="2700" b="1" dirty="0">
                <a:solidFill>
                  <a:srgbClr val="1D1F26"/>
                </a:solidFill>
                <a:latin typeface="Aptos" panose="020B0004020202020204" pitchFamily="34" charset="0"/>
              </a:rPr>
              <a:t> substance </a:t>
            </a:r>
            <a:r>
              <a:rPr lang="lv-LV" sz="2700" b="1" dirty="0" err="1">
                <a:solidFill>
                  <a:srgbClr val="1D1F26"/>
                </a:solidFill>
                <a:latin typeface="Aptos" panose="020B0004020202020204" pitchFamily="34" charset="0"/>
              </a:rPr>
              <a:t>abuse</a:t>
            </a:r>
            <a:endParaRPr sz="2700" b="1" dirty="0">
              <a:solidFill>
                <a:srgbClr val="1D1F26"/>
              </a:solidFill>
              <a:latin typeface="Aptos" panose="020B00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0352" y="1380744"/>
            <a:ext cx="9966960" cy="23237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270" b="0">
                <a:solidFill>
                  <a:srgbClr val="696C77"/>
                </a:solidFill>
                <a:latin typeface="Aptos" panose="020B0004020202020204" pitchFamily="34" charset="0"/>
              </a:rPr>
              <a:t>The pilot is a state-funded pathway for minors with more severe substance-use problems.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30352" y="1673352"/>
            <a:ext cx="868680" cy="32004"/>
          </a:xfrm>
          <a:prstGeom prst="rect">
            <a:avLst/>
          </a:prstGeom>
          <a:solidFill>
            <a:srgbClr val="ED5C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85800" y="2057400"/>
            <a:ext cx="2880360" cy="27432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E1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86968" y="2258568"/>
            <a:ext cx="347472" cy="347472"/>
          </a:xfrm>
          <a:prstGeom prst="ellipse">
            <a:avLst/>
          </a:prstGeom>
          <a:solidFill>
            <a:srgbClr val="ED5C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 panose="020B0004020202020204" pitchFamily="34" charset="0"/>
              </a:rPr>
              <a:t>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53312" y="2221992"/>
            <a:ext cx="1965960" cy="4754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420" b="1">
                <a:solidFill>
                  <a:srgbClr val="202430"/>
                </a:solidFill>
                <a:latin typeface="Aptos" panose="020B0004020202020204" pitchFamily="34" charset="0"/>
              </a:rPr>
              <a:t>Assessment and decision-making</a:t>
            </a:r>
          </a:p>
        </p:txBody>
      </p:sp>
      <p:sp>
        <p:nvSpPr>
          <p:cNvPr id="29" name="Oval 28"/>
          <p:cNvSpPr/>
          <p:nvPr/>
        </p:nvSpPr>
        <p:spPr>
          <a:xfrm>
            <a:off x="1005840" y="2862072"/>
            <a:ext cx="54864" cy="54864"/>
          </a:xfrm>
          <a:prstGeom prst="ellipse">
            <a:avLst/>
          </a:prstGeom>
          <a:solidFill>
            <a:srgbClr val="ED5C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61288" y="2788920"/>
            <a:ext cx="2148840" cy="25237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400" b="0" dirty="0">
                <a:latin typeface="Aptos" panose="020B0004020202020204" pitchFamily="34" charset="0"/>
              </a:rPr>
              <a:t>new assessment tool</a:t>
            </a:r>
          </a:p>
        </p:txBody>
      </p:sp>
      <p:sp>
        <p:nvSpPr>
          <p:cNvPr id="31" name="Oval 30"/>
          <p:cNvSpPr/>
          <p:nvPr/>
        </p:nvSpPr>
        <p:spPr>
          <a:xfrm>
            <a:off x="1005840" y="3364991"/>
            <a:ext cx="54864" cy="54864"/>
          </a:xfrm>
          <a:prstGeom prst="ellipse">
            <a:avLst/>
          </a:prstGeom>
          <a:solidFill>
            <a:srgbClr val="ED5C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61288" y="3291839"/>
            <a:ext cx="2148840" cy="25237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400" b="0" dirty="0">
                <a:latin typeface="Aptos" panose="020B0004020202020204" pitchFamily="34" charset="0"/>
              </a:rPr>
              <a:t>algorithm for acute cases</a:t>
            </a:r>
          </a:p>
        </p:txBody>
      </p:sp>
      <p:sp>
        <p:nvSpPr>
          <p:cNvPr id="33" name="Oval 32"/>
          <p:cNvSpPr/>
          <p:nvPr/>
        </p:nvSpPr>
        <p:spPr>
          <a:xfrm>
            <a:off x="1005840" y="3867911"/>
            <a:ext cx="54864" cy="54864"/>
          </a:xfrm>
          <a:prstGeom prst="ellipse">
            <a:avLst/>
          </a:prstGeom>
          <a:solidFill>
            <a:srgbClr val="ED5C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61288" y="3794759"/>
            <a:ext cx="2148840" cy="46782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400" b="0" dirty="0">
                <a:latin typeface="Aptos" panose="020B0004020202020204" pitchFamily="34" charset="0"/>
              </a:rPr>
              <a:t>clinical assessment within the first 72 hours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160520" y="2057400"/>
            <a:ext cx="2880360" cy="27432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E1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4361688" y="2258568"/>
            <a:ext cx="347472" cy="347472"/>
          </a:xfrm>
          <a:prstGeom prst="ellipse">
            <a:avLst/>
          </a:prstGeom>
          <a:solidFill>
            <a:srgbClr val="ED5C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 panose="020B0004020202020204" pitchFamily="34" charset="0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828031" y="2221992"/>
            <a:ext cx="1965960" cy="4754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420" b="1">
                <a:solidFill>
                  <a:srgbClr val="202430"/>
                </a:solidFill>
                <a:latin typeface="Aptos" panose="020B0004020202020204" pitchFamily="34" charset="0"/>
              </a:rPr>
              <a:t>Coordinated service route</a:t>
            </a:r>
          </a:p>
        </p:txBody>
      </p:sp>
      <p:sp>
        <p:nvSpPr>
          <p:cNvPr id="38" name="Oval 37"/>
          <p:cNvSpPr/>
          <p:nvPr/>
        </p:nvSpPr>
        <p:spPr>
          <a:xfrm>
            <a:off x="4480559" y="2862072"/>
            <a:ext cx="54864" cy="54864"/>
          </a:xfrm>
          <a:prstGeom prst="ellipse">
            <a:avLst/>
          </a:prstGeom>
          <a:solidFill>
            <a:srgbClr val="ED5C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36008" y="2788920"/>
            <a:ext cx="2148840" cy="25237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400" b="0">
                <a:latin typeface="Aptos" panose="020B0004020202020204" pitchFamily="34" charset="0"/>
              </a:rPr>
              <a:t>multidisciplinary team</a:t>
            </a:r>
          </a:p>
        </p:txBody>
      </p:sp>
      <p:sp>
        <p:nvSpPr>
          <p:cNvPr id="40" name="Oval 39"/>
          <p:cNvSpPr/>
          <p:nvPr/>
        </p:nvSpPr>
        <p:spPr>
          <a:xfrm>
            <a:off x="4480559" y="3364991"/>
            <a:ext cx="54864" cy="54864"/>
          </a:xfrm>
          <a:prstGeom prst="ellipse">
            <a:avLst/>
          </a:prstGeom>
          <a:solidFill>
            <a:srgbClr val="ED5C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36008" y="3291839"/>
            <a:ext cx="2148840" cy="68326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400" b="0">
                <a:latin typeface="Aptos" panose="020B0004020202020204" pitchFamily="34" charset="0"/>
              </a:rPr>
              <a:t>transport to another treatment institution when needed</a:t>
            </a:r>
          </a:p>
        </p:txBody>
      </p:sp>
      <p:sp>
        <p:nvSpPr>
          <p:cNvPr id="42" name="Oval 41"/>
          <p:cNvSpPr/>
          <p:nvPr/>
        </p:nvSpPr>
        <p:spPr>
          <a:xfrm>
            <a:off x="4480559" y="4165091"/>
            <a:ext cx="54864" cy="54864"/>
          </a:xfrm>
          <a:prstGeom prst="ellipse">
            <a:avLst/>
          </a:prstGeom>
          <a:solidFill>
            <a:srgbClr val="ED5C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36008" y="4010203"/>
            <a:ext cx="2148840" cy="46782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400" b="0" dirty="0">
                <a:latin typeface="Aptos" panose="020B0004020202020204" pitchFamily="34" charset="0"/>
              </a:rPr>
              <a:t>clearer link to further treatment and support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7635240" y="2057400"/>
            <a:ext cx="2880360" cy="27432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E1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7836408" y="2258568"/>
            <a:ext cx="347472" cy="347472"/>
          </a:xfrm>
          <a:prstGeom prst="ellipse">
            <a:avLst/>
          </a:prstGeom>
          <a:solidFill>
            <a:srgbClr val="ED5C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 panose="020B0004020202020204" pitchFamily="34" charset="0"/>
              </a:rPr>
              <a:t>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302752" y="2221992"/>
            <a:ext cx="1965960" cy="4754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420" b="1">
                <a:solidFill>
                  <a:srgbClr val="202430"/>
                </a:solidFill>
                <a:latin typeface="Aptos" panose="020B0004020202020204" pitchFamily="34" charset="0"/>
              </a:rPr>
              <a:t>Programme and legal changes</a:t>
            </a:r>
          </a:p>
        </p:txBody>
      </p:sp>
      <p:sp>
        <p:nvSpPr>
          <p:cNvPr id="47" name="Oval 46"/>
          <p:cNvSpPr/>
          <p:nvPr/>
        </p:nvSpPr>
        <p:spPr>
          <a:xfrm>
            <a:off x="7955279" y="2862072"/>
            <a:ext cx="54864" cy="54864"/>
          </a:xfrm>
          <a:prstGeom prst="ellipse">
            <a:avLst/>
          </a:prstGeom>
          <a:solidFill>
            <a:srgbClr val="ED5C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110727" y="2788920"/>
            <a:ext cx="2148840" cy="46782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400" b="0">
                <a:latin typeface="Aptos" panose="020B0004020202020204" pitchFamily="34" charset="0"/>
              </a:rPr>
              <a:t>motivation programme reviewed and extended</a:t>
            </a:r>
          </a:p>
        </p:txBody>
      </p:sp>
      <p:sp>
        <p:nvSpPr>
          <p:cNvPr id="49" name="Oval 48"/>
          <p:cNvSpPr/>
          <p:nvPr/>
        </p:nvSpPr>
        <p:spPr>
          <a:xfrm>
            <a:off x="7955279" y="3364991"/>
            <a:ext cx="54864" cy="54864"/>
          </a:xfrm>
          <a:prstGeom prst="ellipse">
            <a:avLst/>
          </a:prstGeom>
          <a:solidFill>
            <a:srgbClr val="ED5C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110727" y="3291839"/>
            <a:ext cx="2148840" cy="25237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400" b="0">
                <a:latin typeface="Aptos" panose="020B0004020202020204" pitchFamily="34" charset="0"/>
              </a:rPr>
              <a:t>new performance criteria</a:t>
            </a:r>
          </a:p>
        </p:txBody>
      </p:sp>
      <p:sp>
        <p:nvSpPr>
          <p:cNvPr id="51" name="Oval 50"/>
          <p:cNvSpPr/>
          <p:nvPr/>
        </p:nvSpPr>
        <p:spPr>
          <a:xfrm>
            <a:off x="7955279" y="3867911"/>
            <a:ext cx="54864" cy="54864"/>
          </a:xfrm>
          <a:prstGeom prst="ellipse">
            <a:avLst/>
          </a:prstGeom>
          <a:solidFill>
            <a:srgbClr val="ED5C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110727" y="3794759"/>
            <a:ext cx="2148840" cy="68326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400" b="0">
                <a:latin typeface="Aptos" panose="020B0004020202020204" pitchFamily="34" charset="0"/>
              </a:rPr>
              <a:t>legal criteria for compulsory treatment clarified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685800" y="5166360"/>
            <a:ext cx="4572000" cy="731520"/>
          </a:xfrm>
          <a:prstGeom prst="roundRect">
            <a:avLst/>
          </a:prstGeom>
          <a:solidFill>
            <a:srgbClr val="FAF6F1"/>
          </a:solidFill>
          <a:ln w="10160">
            <a:solidFill>
              <a:srgbClr val="EBE0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96112" y="5321808"/>
            <a:ext cx="1234440" cy="22621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230" b="1">
                <a:solidFill>
                  <a:srgbClr val="ED5C17"/>
                </a:solidFill>
                <a:latin typeface="Aptos" panose="020B0004020202020204" pitchFamily="34" charset="0"/>
              </a:rPr>
              <a:t>Limitation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874519" y="5321808"/>
            <a:ext cx="3154680" cy="59093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200" b="0" dirty="0">
                <a:latin typeface="Aptos" panose="020B0004020202020204" pitchFamily="34" charset="0"/>
              </a:rPr>
              <a:t>Because state funding is limited, the pilot </a:t>
            </a:r>
            <a:r>
              <a:rPr sz="1200" b="1" dirty="0">
                <a:latin typeface="Aptos" panose="020B0004020202020204" pitchFamily="34" charset="0"/>
              </a:rPr>
              <a:t>mainly targets minors with more severe cases.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5532120" y="5166360"/>
            <a:ext cx="4736592" cy="731520"/>
          </a:xfrm>
          <a:prstGeom prst="roundRect">
            <a:avLst/>
          </a:prstGeom>
          <a:solidFill>
            <a:srgbClr val="E1F3F2"/>
          </a:solidFill>
          <a:ln w="10160">
            <a:solidFill>
              <a:srgbClr val="C6E2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742432" y="5321808"/>
            <a:ext cx="1691640" cy="22621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230" b="1">
                <a:solidFill>
                  <a:srgbClr val="448E8D"/>
                </a:solidFill>
                <a:latin typeface="Aptos" panose="020B0004020202020204" pitchFamily="34" charset="0"/>
              </a:rPr>
              <a:t>Next step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729984" y="5321808"/>
            <a:ext cx="3337560" cy="40626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sz="1200" b="0" dirty="0">
                <a:latin typeface="Aptos" panose="020B0004020202020204" pitchFamily="34" charset="0"/>
              </a:rPr>
              <a:t>Work continues on linking mental health and addictions, including a new strategic framework.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7D9CC60-DDF0-A3D5-BD7C-7EFCC9FC7DD2}"/>
              </a:ext>
            </a:extLst>
          </p:cNvPr>
          <p:cNvSpPr txBox="1">
            <a:spLocks/>
          </p:cNvSpPr>
          <p:nvPr/>
        </p:nvSpPr>
        <p:spPr>
          <a:xfrm>
            <a:off x="11265408" y="6382512"/>
            <a:ext cx="201168" cy="14630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/>
          <a:p>
            <a:pPr algn="r"/>
            <a:r>
              <a:rPr lang="lv-LV" sz="1100" b="1" dirty="0">
                <a:solidFill>
                  <a:srgbClr val="636870"/>
                </a:solidFill>
                <a:latin typeface="Aptos" panose="020B0004020202020204" pitchFamily="34" charset="0"/>
              </a:rPr>
              <a:t>18</a:t>
            </a:r>
            <a:endParaRPr sz="1100" b="1" dirty="0">
              <a:solidFill>
                <a:srgbClr val="636870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51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0352" y="182879"/>
            <a:ext cx="3017520" cy="1661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80" b="1" i="0" u="none" strike="noStrike" kern="1200" cap="none" spc="0" normalizeH="0" baseline="0" noProof="0" dirty="0">
                <a:ln>
                  <a:noFill/>
                </a:ln>
                <a:solidFill>
                  <a:srgbClr val="71747C"/>
                </a:solidFill>
                <a:effectLst/>
                <a:uLnTx/>
                <a:uFillTx/>
                <a:latin typeface="Aptos Display" panose="020B0004020202020204" pitchFamily="34" charset="0"/>
              </a:rPr>
              <a:t>MINISTRY OF HEALTH OF LATVIA</a:t>
            </a:r>
          </a:p>
        </p:txBody>
      </p:sp>
      <p:sp>
        <p:nvSpPr>
          <p:cNvPr id="6" name="Rectangle 5"/>
          <p:cNvSpPr/>
          <p:nvPr/>
        </p:nvSpPr>
        <p:spPr>
          <a:xfrm>
            <a:off x="11795760" y="0"/>
            <a:ext cx="82296" cy="6858000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9656064" y="749808"/>
            <a:ext cx="36576" cy="36576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9948672" y="749808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241280" y="749808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0533888" y="749808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656064" y="1042415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948672" y="1042415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241280" y="1042415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533888" y="1042415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9656064" y="1335024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9948672" y="1335024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241280" y="1335024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533888" y="1335024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9656064" y="1627631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9948672" y="1627631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0241280" y="1627631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0533888" y="1627631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9656064" y="1920240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9948672" y="1920240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0241280" y="1920240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10533888" y="1920240"/>
            <a:ext cx="36576" cy="36576"/>
          </a:xfrm>
          <a:prstGeom prst="ellipse">
            <a:avLst/>
          </a:prstGeom>
          <a:solidFill>
            <a:srgbClr val="DDD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8368" y="1481328"/>
            <a:ext cx="1783080" cy="2231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50" b="1" i="0" u="none" strike="noStrike" kern="1200" cap="none" spc="0" normalizeH="0" baseline="0" noProof="0">
                <a:ln>
                  <a:noFill/>
                </a:ln>
                <a:solidFill>
                  <a:srgbClr val="E9751B"/>
                </a:solidFill>
                <a:effectLst/>
                <a:uLnTx/>
                <a:uFillTx/>
                <a:latin typeface="Aptos Display" panose="020B0004020202020204" pitchFamily="34" charset="0"/>
              </a:rPr>
              <a:t>SECTION 01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58368" y="1810512"/>
            <a:ext cx="1097280" cy="41148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8368" y="2084831"/>
            <a:ext cx="7269480" cy="1046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00" b="1" i="0" u="none" strike="noStrike" kern="1200" cap="none" spc="0" normalizeH="0" baseline="0" noProof="0" dirty="0">
                <a:ln>
                  <a:noFill/>
                </a:ln>
                <a:solidFill>
                  <a:srgbClr val="25272E"/>
                </a:solidFill>
                <a:effectLst/>
                <a:uLnTx/>
                <a:uFillTx/>
                <a:latin typeface="Aptos Display" panose="020B0004020202020204" pitchFamily="34" charset="0"/>
              </a:rPr>
              <a:t>Policy context and the 2025 reform package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8368" y="3346704"/>
            <a:ext cx="6949440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71747C"/>
                </a:solidFill>
                <a:effectLst/>
                <a:uLnTx/>
                <a:uFillTx/>
                <a:latin typeface="Aptos Display" panose="020B0004020202020204" pitchFamily="34" charset="0"/>
              </a:rPr>
              <a:t>Why Latvia changed its alcohol policy and what entered into force in 2025.</a:t>
            </a:r>
          </a:p>
        </p:txBody>
      </p:sp>
      <p:sp>
        <p:nvSpPr>
          <p:cNvPr id="31" name="Oval 30"/>
          <p:cNvSpPr/>
          <p:nvPr/>
        </p:nvSpPr>
        <p:spPr>
          <a:xfrm>
            <a:off x="10570464" y="5233415"/>
            <a:ext cx="1060704" cy="1060704"/>
          </a:xfrm>
          <a:prstGeom prst="ellipse">
            <a:avLst/>
          </a:prstGeom>
          <a:solidFill>
            <a:srgbClr val="F8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762488" y="5565646"/>
            <a:ext cx="658368" cy="4001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srgbClr val="E9751B"/>
                </a:solidFill>
                <a:effectLst/>
                <a:uLnTx/>
                <a:uFillTx/>
                <a:latin typeface="Aptos Display" panose="020B0004020202020204" pitchFamily="34" charset="0"/>
              </a:rPr>
              <a:t>01</a:t>
            </a:r>
          </a:p>
        </p:txBody>
      </p:sp>
      <p:sp>
        <p:nvSpPr>
          <p:cNvPr id="33" name="Straight Connector 32"/>
          <p:cNvSpPr/>
          <p:nvPr/>
        </p:nvSpPr>
        <p:spPr>
          <a:xfrm flipV="1">
            <a:off x="420624" y="6428233"/>
            <a:ext cx="11308694" cy="45719"/>
          </a:xfrm>
          <a:prstGeom prst="lineInv">
            <a:avLst/>
          </a:prstGeom>
          <a:ln w="12700">
            <a:solidFill>
              <a:srgbClr val="D7D4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0352" y="6565392"/>
            <a:ext cx="338328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19" b="0" i="0" u="none" strike="noStrike" kern="1200" cap="none" spc="0" normalizeH="0" baseline="0" noProof="0">
                <a:ln>
                  <a:noFill/>
                </a:ln>
                <a:solidFill>
                  <a:srgbClr val="71747C"/>
                </a:solidFill>
                <a:effectLst/>
                <a:uLnTx/>
                <a:uFillTx/>
                <a:latin typeface="Aptos Display" panose="020B0004020202020204" pitchFamily="34" charset="0"/>
              </a:rPr>
              <a:t>NDPHS ASA EG 30  •  Tallinn  •  17 June 2026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509BEB9-3CC2-CBEE-B745-874FF8BBC921}"/>
              </a:ext>
            </a:extLst>
          </p:cNvPr>
          <p:cNvSpPr txBox="1"/>
          <p:nvPr/>
        </p:nvSpPr>
        <p:spPr>
          <a:xfrm>
            <a:off x="11425257" y="6501384"/>
            <a:ext cx="30649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 dirty="0">
                <a:solidFill>
                  <a:srgbClr val="9B9BA2"/>
                </a:solidFill>
                <a:latin typeface="Aptos"/>
              </a:rPr>
              <a:t>0</a:t>
            </a:r>
            <a:r>
              <a:rPr lang="lv-LV" sz="900" b="1" dirty="0">
                <a:solidFill>
                  <a:srgbClr val="9B9BA2"/>
                </a:solidFill>
                <a:latin typeface="Aptos"/>
              </a:rPr>
              <a:t>2</a:t>
            </a:r>
            <a:endParaRPr sz="900" b="1" dirty="0">
              <a:solidFill>
                <a:srgbClr val="9B9BA2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0312"/>
            <a:ext cx="219456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50" b="1" dirty="0">
                <a:solidFill>
                  <a:srgbClr val="9B9BA2"/>
                </a:solidFill>
                <a:latin typeface="Aptos"/>
              </a:rPr>
              <a:t>MINISTRY OF HEALTH OF LATVIA</a:t>
            </a:r>
          </a:p>
        </p:txBody>
      </p:sp>
      <p:sp>
        <p:nvSpPr>
          <p:cNvPr id="5" name="Oval 4"/>
          <p:cNvSpPr/>
          <p:nvPr/>
        </p:nvSpPr>
        <p:spPr>
          <a:xfrm>
            <a:off x="10195560" y="502920"/>
            <a:ext cx="36576" cy="36576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10506456" y="502920"/>
            <a:ext cx="36576" cy="36576"/>
          </a:xfrm>
          <a:prstGeom prst="ellipse">
            <a:avLst/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10817352" y="502920"/>
            <a:ext cx="36576" cy="36576"/>
          </a:xfrm>
          <a:prstGeom prst="ellipse">
            <a:avLst/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128248" y="502920"/>
            <a:ext cx="36576" cy="36576"/>
          </a:xfrm>
          <a:prstGeom prst="ellipse">
            <a:avLst/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0195560" y="813816"/>
            <a:ext cx="36576" cy="36576"/>
          </a:xfrm>
          <a:prstGeom prst="ellipse">
            <a:avLst/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10506456" y="813816"/>
            <a:ext cx="36576" cy="36576"/>
          </a:xfrm>
          <a:prstGeom prst="ellipse">
            <a:avLst/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10817352" y="813816"/>
            <a:ext cx="36576" cy="36576"/>
          </a:xfrm>
          <a:prstGeom prst="ellipse">
            <a:avLst/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11128248" y="813816"/>
            <a:ext cx="36576" cy="36576"/>
          </a:xfrm>
          <a:prstGeom prst="ellipse">
            <a:avLst/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10195560" y="1124712"/>
            <a:ext cx="36576" cy="36576"/>
          </a:xfrm>
          <a:prstGeom prst="ellipse">
            <a:avLst/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10506456" y="1124712"/>
            <a:ext cx="36576" cy="36576"/>
          </a:xfrm>
          <a:prstGeom prst="ellipse">
            <a:avLst/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10817352" y="1124712"/>
            <a:ext cx="36576" cy="36576"/>
          </a:xfrm>
          <a:prstGeom prst="ellipse">
            <a:avLst/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11128248" y="1124712"/>
            <a:ext cx="36576" cy="36576"/>
          </a:xfrm>
          <a:prstGeom prst="ellipse">
            <a:avLst/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10195560" y="1435608"/>
            <a:ext cx="36576" cy="36576"/>
          </a:xfrm>
          <a:prstGeom prst="ellipse">
            <a:avLst/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10506456" y="1435608"/>
            <a:ext cx="36576" cy="36576"/>
          </a:xfrm>
          <a:prstGeom prst="ellipse">
            <a:avLst/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10817352" y="1435608"/>
            <a:ext cx="36576" cy="36576"/>
          </a:xfrm>
          <a:prstGeom prst="ellipse">
            <a:avLst/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11128248" y="1435608"/>
            <a:ext cx="36576" cy="36576"/>
          </a:xfrm>
          <a:prstGeom prst="ellipse">
            <a:avLst/>
          </a:prstGeom>
          <a:solidFill>
            <a:srgbClr val="FCF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21" name="Connector 20"/>
          <p:cNvCxnSpPr/>
          <p:nvPr/>
        </p:nvCxnSpPr>
        <p:spPr>
          <a:xfrm>
            <a:off x="512064" y="6537960"/>
            <a:ext cx="11173968" cy="0"/>
          </a:xfrm>
          <a:prstGeom prst="line">
            <a:avLst/>
          </a:prstGeom>
          <a:ln w="12700">
            <a:solidFill>
              <a:srgbClr val="E2DFD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12064" y="6565392"/>
            <a:ext cx="3291840" cy="1554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 b="0">
                <a:solidFill>
                  <a:srgbClr val="9B9BA2"/>
                </a:solidFill>
                <a:latin typeface="Aptos"/>
              </a:rPr>
              <a:t>NDPHS ASA EG 30  ·  Tallinn  ·  17 June 2026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66928" y="713232"/>
            <a:ext cx="20116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1">
                <a:solidFill>
                  <a:srgbClr val="E67823"/>
                </a:solidFill>
                <a:latin typeface="Aptos"/>
              </a:rPr>
              <a:t>PREVENTION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66928" y="877824"/>
            <a:ext cx="83210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550" b="1" dirty="0">
                <a:solidFill>
                  <a:srgbClr val="212126"/>
                </a:solidFill>
                <a:latin typeface="Aptos Display"/>
              </a:rPr>
              <a:t>“Unplugged” – addiction prevention </a:t>
            </a:r>
            <a:r>
              <a:rPr sz="2550" b="1" dirty="0" err="1">
                <a:solidFill>
                  <a:srgbClr val="212126"/>
                </a:solidFill>
                <a:latin typeface="Aptos Display"/>
              </a:rPr>
              <a:t>programme</a:t>
            </a:r>
            <a:endParaRPr sz="2550" b="1" dirty="0">
              <a:solidFill>
                <a:srgbClr val="212126"/>
              </a:solidFill>
              <a:latin typeface="Aptos Display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40080" y="1421892"/>
            <a:ext cx="832104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80" b="0" dirty="0">
                <a:solidFill>
                  <a:srgbClr val="6F6F76"/>
                </a:solidFill>
                <a:latin typeface="Aptos"/>
              </a:rPr>
              <a:t>A school-based </a:t>
            </a:r>
            <a:r>
              <a:rPr sz="1280" b="0" dirty="0" err="1">
                <a:solidFill>
                  <a:srgbClr val="6F6F76"/>
                </a:solidFill>
                <a:latin typeface="Aptos"/>
              </a:rPr>
              <a:t>programme</a:t>
            </a:r>
            <a:r>
              <a:rPr sz="1280" b="0" dirty="0">
                <a:solidFill>
                  <a:srgbClr val="6F6F76"/>
                </a:solidFill>
                <a:latin typeface="Aptos"/>
              </a:rPr>
              <a:t> to delay or prevent initiation of substance use among pupils aged 12–14.</a:t>
            </a:r>
          </a:p>
        </p:txBody>
      </p:sp>
      <p:sp>
        <p:nvSpPr>
          <p:cNvPr id="63" name="Rectangle 62"/>
          <p:cNvSpPr/>
          <p:nvPr/>
        </p:nvSpPr>
        <p:spPr>
          <a:xfrm>
            <a:off x="704088" y="1306575"/>
            <a:ext cx="868680" cy="36576"/>
          </a:xfrm>
          <a:prstGeom prst="rect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Rounded Rectangle 64"/>
          <p:cNvSpPr/>
          <p:nvPr/>
        </p:nvSpPr>
        <p:spPr>
          <a:xfrm>
            <a:off x="868680" y="2084831"/>
            <a:ext cx="3931920" cy="2971800"/>
          </a:xfrm>
          <a:prstGeom prst="roundRect">
            <a:avLst>
              <a:gd name="adj" fmla="val 8000"/>
            </a:avLst>
          </a:prstGeom>
          <a:solidFill>
            <a:srgbClr val="FCF5EF"/>
          </a:solidFill>
          <a:ln w="12700">
            <a:solidFill>
              <a:srgbClr val="FCF5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1211580" y="2628900"/>
            <a:ext cx="3246120" cy="7498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 dirty="0">
                <a:solidFill>
                  <a:srgbClr val="212126"/>
                </a:solidFill>
                <a:latin typeface="Aptos Display"/>
              </a:rPr>
              <a:t>12 structured lessons for pupils aged 12–14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290320" y="3727196"/>
            <a:ext cx="324612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 dirty="0">
                <a:solidFill>
                  <a:srgbClr val="6F6F76"/>
                </a:solidFill>
                <a:latin typeface="Aptos"/>
              </a:rPr>
              <a:t>Develops critical thinking, decision-making, communication, empathy and other social skills.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166360" y="2084831"/>
            <a:ext cx="2377440" cy="87782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DF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TextBox 71"/>
          <p:cNvSpPr txBox="1"/>
          <p:nvPr/>
        </p:nvSpPr>
        <p:spPr>
          <a:xfrm>
            <a:off x="5669280" y="2267712"/>
            <a:ext cx="169164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20" b="1" dirty="0">
                <a:solidFill>
                  <a:srgbClr val="212126"/>
                </a:solidFill>
                <a:latin typeface="Aptos"/>
              </a:rPr>
              <a:t>2021–2023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351780" y="2606040"/>
            <a:ext cx="20574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80" b="0" dirty="0">
                <a:solidFill>
                  <a:srgbClr val="6F6F76"/>
                </a:solidFill>
                <a:latin typeface="Aptos"/>
              </a:rPr>
              <a:t>Adapted and piloted in Latvia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7909560" y="2084831"/>
            <a:ext cx="2377440" cy="87782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DF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TextBox 74"/>
          <p:cNvSpPr txBox="1"/>
          <p:nvPr/>
        </p:nvSpPr>
        <p:spPr>
          <a:xfrm>
            <a:off x="8412480" y="2267712"/>
            <a:ext cx="169164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20" b="1">
                <a:solidFill>
                  <a:srgbClr val="212126"/>
                </a:solidFill>
                <a:latin typeface="Aptos"/>
              </a:rPr>
              <a:t>20 schools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8046720" y="2540381"/>
            <a:ext cx="2057400" cy="3939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80" b="0" dirty="0">
                <a:solidFill>
                  <a:srgbClr val="6F6F76"/>
                </a:solidFill>
                <a:latin typeface="Aptos"/>
              </a:rPr>
              <a:t>Pilot phase in general education schools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5166360" y="3246120"/>
            <a:ext cx="2377440" cy="87782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DF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TextBox 77"/>
          <p:cNvSpPr txBox="1"/>
          <p:nvPr/>
        </p:nvSpPr>
        <p:spPr>
          <a:xfrm>
            <a:off x="5870448" y="3354069"/>
            <a:ext cx="169164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20" b="1" dirty="0">
                <a:solidFill>
                  <a:srgbClr val="212126"/>
                </a:solidFill>
                <a:latin typeface="Aptos"/>
              </a:rPr>
              <a:t>2025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326380" y="3614419"/>
            <a:ext cx="2057400" cy="3939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80" b="0" dirty="0">
                <a:solidFill>
                  <a:srgbClr val="6F6F76"/>
                </a:solidFill>
                <a:latin typeface="Aptos"/>
              </a:rPr>
              <a:t>Materials updated, including e-cigarettes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7909560" y="3246120"/>
            <a:ext cx="2377440" cy="87782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DF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TextBox 80"/>
          <p:cNvSpPr txBox="1"/>
          <p:nvPr/>
        </p:nvSpPr>
        <p:spPr>
          <a:xfrm>
            <a:off x="8501888" y="3410712"/>
            <a:ext cx="169164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20" b="1" dirty="0">
                <a:solidFill>
                  <a:srgbClr val="212126"/>
                </a:solidFill>
                <a:latin typeface="Aptos"/>
              </a:rPr>
              <a:t>Nov 2025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7993126" y="3712464"/>
            <a:ext cx="2057400" cy="3939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80" b="0" dirty="0">
                <a:solidFill>
                  <a:srgbClr val="6F6F76"/>
                </a:solidFill>
                <a:latin typeface="Aptos"/>
              </a:rPr>
              <a:t>First teacher training led by international trainer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5166360" y="4407408"/>
            <a:ext cx="5120640" cy="822960"/>
          </a:xfrm>
          <a:prstGeom prst="roundRect">
            <a:avLst>
              <a:gd name="adj" fmla="val 8000"/>
            </a:avLst>
          </a:prstGeom>
          <a:solidFill>
            <a:srgbClr val="E1F0EE"/>
          </a:solidFill>
          <a:ln w="12700">
            <a:solidFill>
              <a:srgbClr val="E1F0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TextBox 83"/>
          <p:cNvSpPr txBox="1"/>
          <p:nvPr/>
        </p:nvSpPr>
        <p:spPr>
          <a:xfrm>
            <a:off x="5870448" y="4553712"/>
            <a:ext cx="41148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20" b="1">
                <a:solidFill>
                  <a:srgbClr val="599693"/>
                </a:solidFill>
                <a:latin typeface="Aptos"/>
              </a:rPr>
              <a:t>Planned scale-up: at least 150 teachers across Latvia.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870448" y="4873752"/>
            <a:ext cx="411480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60">
                <a:solidFill>
                  <a:srgbClr val="6F6F76"/>
                </a:solidFill>
                <a:latin typeface="Aptos"/>
              </a:rPr>
              <a:t>Methodological materials and implementation support are provided.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F02FE7-FC52-0757-3023-600FC8551790}"/>
              </a:ext>
            </a:extLst>
          </p:cNvPr>
          <p:cNvSpPr txBox="1">
            <a:spLocks/>
          </p:cNvSpPr>
          <p:nvPr/>
        </p:nvSpPr>
        <p:spPr>
          <a:xfrm>
            <a:off x="11539728" y="6473952"/>
            <a:ext cx="201168" cy="14630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/>
          <a:p>
            <a:pPr algn="r"/>
            <a:r>
              <a:rPr lang="lv-LV" sz="1100" b="1" dirty="0">
                <a:solidFill>
                  <a:srgbClr val="636870"/>
                </a:solidFill>
                <a:latin typeface="Aptos" panose="020B0004020202020204" pitchFamily="34" charset="0"/>
              </a:rPr>
              <a:t>19</a:t>
            </a:r>
            <a:endParaRPr sz="1100" b="1" dirty="0">
              <a:solidFill>
                <a:srgbClr val="636870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8910E-7BCA-B166-F65A-EB2CB3FEA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DEB96F-FDB6-CB26-E320-5F70E413ADA4}"/>
              </a:ext>
            </a:extLst>
          </p:cNvPr>
          <p:cNvSpPr txBox="1"/>
          <p:nvPr/>
        </p:nvSpPr>
        <p:spPr>
          <a:xfrm>
            <a:off x="502920" y="210312"/>
            <a:ext cx="219456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50" b="1" dirty="0">
                <a:solidFill>
                  <a:srgbClr val="9B9BA2"/>
                </a:solidFill>
                <a:latin typeface="Aptos"/>
              </a:rPr>
              <a:t>MINISTRY OF HEALTH OF LATVIA</a:t>
            </a:r>
          </a:p>
        </p:txBody>
      </p:sp>
      <p:cxnSp>
        <p:nvCxnSpPr>
          <p:cNvPr id="21" name="Connector 20">
            <a:extLst>
              <a:ext uri="{FF2B5EF4-FFF2-40B4-BE49-F238E27FC236}">
                <a16:creationId xmlns:a16="http://schemas.microsoft.com/office/drawing/2014/main" id="{835C2220-5BAD-3F8C-FE25-35BDA669C588}"/>
              </a:ext>
            </a:extLst>
          </p:cNvPr>
          <p:cNvCxnSpPr/>
          <p:nvPr/>
        </p:nvCxnSpPr>
        <p:spPr>
          <a:xfrm>
            <a:off x="512064" y="6537960"/>
            <a:ext cx="11173968" cy="0"/>
          </a:xfrm>
          <a:prstGeom prst="line">
            <a:avLst/>
          </a:prstGeom>
          <a:ln w="12700">
            <a:solidFill>
              <a:srgbClr val="E2DFD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AEBAED4F-5F26-B9EC-3AC2-B560DC3583CD}"/>
              </a:ext>
            </a:extLst>
          </p:cNvPr>
          <p:cNvSpPr txBox="1"/>
          <p:nvPr/>
        </p:nvSpPr>
        <p:spPr>
          <a:xfrm>
            <a:off x="512064" y="6565392"/>
            <a:ext cx="3291840" cy="1554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 b="0">
                <a:solidFill>
                  <a:srgbClr val="9B9BA2"/>
                </a:solidFill>
                <a:latin typeface="Aptos"/>
              </a:rPr>
              <a:t>NDPHS ASA EG 30  ·  Tallinn  ·  17 June 2026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19D77D0-FDC0-7DFA-118D-B7BA78042BE2}"/>
              </a:ext>
            </a:extLst>
          </p:cNvPr>
          <p:cNvSpPr txBox="1"/>
          <p:nvPr/>
        </p:nvSpPr>
        <p:spPr>
          <a:xfrm>
            <a:off x="11411712" y="6501384"/>
            <a:ext cx="320040" cy="2308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lang="lv-LV" sz="900" b="1" dirty="0">
                <a:solidFill>
                  <a:srgbClr val="9B9BA2"/>
                </a:solidFill>
                <a:latin typeface="Aptos"/>
              </a:rPr>
              <a:t>20</a:t>
            </a:r>
            <a:endParaRPr sz="900" b="1" dirty="0">
              <a:solidFill>
                <a:srgbClr val="9B9BA2"/>
              </a:solidFill>
              <a:latin typeface="Aptos"/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8E4C4335-5475-0D51-C312-AD1E8C14D36F}"/>
              </a:ext>
            </a:extLst>
          </p:cNvPr>
          <p:cNvGrpSpPr/>
          <p:nvPr/>
        </p:nvGrpSpPr>
        <p:grpSpPr>
          <a:xfrm>
            <a:off x="512064" y="411480"/>
            <a:ext cx="11434572" cy="5989320"/>
            <a:chOff x="393192" y="612648"/>
            <a:chExt cx="11434572" cy="5989320"/>
          </a:xfrm>
        </p:grpSpPr>
        <p:sp>
          <p:nvSpPr>
            <p:cNvPr id="4" name="Shape 6">
              <a:extLst>
                <a:ext uri="{FF2B5EF4-FFF2-40B4-BE49-F238E27FC236}">
                  <a16:creationId xmlns:a16="http://schemas.microsoft.com/office/drawing/2014/main" id="{BF4DA0DB-9338-B886-9E70-110A12B62F6A}"/>
                </a:ext>
              </a:extLst>
            </p:cNvPr>
            <p:cNvSpPr/>
            <p:nvPr/>
          </p:nvSpPr>
          <p:spPr>
            <a:xfrm>
              <a:off x="11082528" y="612648"/>
              <a:ext cx="32004" cy="32004"/>
            </a:xfrm>
            <a:prstGeom prst="ellipse">
              <a:avLst/>
            </a:prstGeom>
            <a:solidFill>
              <a:srgbClr val="F26C16">
                <a:alpha val="80000"/>
              </a:srgbClr>
            </a:solidFill>
            <a:ln w="12700">
              <a:solidFill>
                <a:srgbClr val="F26C1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2" name="Shape 7">
              <a:extLst>
                <a:ext uri="{FF2B5EF4-FFF2-40B4-BE49-F238E27FC236}">
                  <a16:creationId xmlns:a16="http://schemas.microsoft.com/office/drawing/2014/main" id="{C5C52D92-41F1-26D6-F4EF-D8D63718461D}"/>
                </a:ext>
              </a:extLst>
            </p:cNvPr>
            <p:cNvSpPr/>
            <p:nvPr/>
          </p:nvSpPr>
          <p:spPr>
            <a:xfrm>
              <a:off x="11320272" y="612648"/>
              <a:ext cx="32004" cy="32004"/>
            </a:xfrm>
            <a:prstGeom prst="ellipse">
              <a:avLst/>
            </a:prstGeom>
            <a:solidFill>
              <a:srgbClr val="F26C16">
                <a:alpha val="80000"/>
              </a:srgbClr>
            </a:solidFill>
            <a:ln w="12700">
              <a:solidFill>
                <a:srgbClr val="F26C1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Shape 8">
              <a:extLst>
                <a:ext uri="{FF2B5EF4-FFF2-40B4-BE49-F238E27FC236}">
                  <a16:creationId xmlns:a16="http://schemas.microsoft.com/office/drawing/2014/main" id="{46347701-308C-83C2-AB12-C4A8092AFF4E}"/>
                </a:ext>
              </a:extLst>
            </p:cNvPr>
            <p:cNvSpPr/>
            <p:nvPr/>
          </p:nvSpPr>
          <p:spPr>
            <a:xfrm>
              <a:off x="11558016" y="612648"/>
              <a:ext cx="32004" cy="32004"/>
            </a:xfrm>
            <a:prstGeom prst="ellipse">
              <a:avLst/>
            </a:prstGeom>
            <a:solidFill>
              <a:srgbClr val="F26C16">
                <a:alpha val="95000"/>
              </a:srgbClr>
            </a:solidFill>
            <a:ln w="12700">
              <a:solidFill>
                <a:srgbClr val="F26C1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4" name="Shape 9">
              <a:extLst>
                <a:ext uri="{FF2B5EF4-FFF2-40B4-BE49-F238E27FC236}">
                  <a16:creationId xmlns:a16="http://schemas.microsoft.com/office/drawing/2014/main" id="{988188B2-140E-632E-12D8-94047344C5ED}"/>
                </a:ext>
              </a:extLst>
            </p:cNvPr>
            <p:cNvSpPr/>
            <p:nvPr/>
          </p:nvSpPr>
          <p:spPr>
            <a:xfrm>
              <a:off x="11795760" y="612648"/>
              <a:ext cx="32004" cy="32004"/>
            </a:xfrm>
            <a:prstGeom prst="ellipse">
              <a:avLst/>
            </a:prstGeom>
            <a:solidFill>
              <a:srgbClr val="F26C16">
                <a:alpha val="80000"/>
              </a:srgbClr>
            </a:solidFill>
            <a:ln w="12700">
              <a:solidFill>
                <a:srgbClr val="F26C1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5" name="Shape 10">
              <a:extLst>
                <a:ext uri="{FF2B5EF4-FFF2-40B4-BE49-F238E27FC236}">
                  <a16:creationId xmlns:a16="http://schemas.microsoft.com/office/drawing/2014/main" id="{00E34A2C-087F-66C6-37BC-C6D570DE8E29}"/>
                </a:ext>
              </a:extLst>
            </p:cNvPr>
            <p:cNvSpPr/>
            <p:nvPr/>
          </p:nvSpPr>
          <p:spPr>
            <a:xfrm>
              <a:off x="11082528" y="932688"/>
              <a:ext cx="32004" cy="32004"/>
            </a:xfrm>
            <a:prstGeom prst="ellipse">
              <a:avLst/>
            </a:prstGeom>
            <a:solidFill>
              <a:srgbClr val="F26C16">
                <a:alpha val="80000"/>
              </a:srgbClr>
            </a:solidFill>
            <a:ln w="12700">
              <a:solidFill>
                <a:srgbClr val="F26C1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6" name="Shape 11">
              <a:extLst>
                <a:ext uri="{FF2B5EF4-FFF2-40B4-BE49-F238E27FC236}">
                  <a16:creationId xmlns:a16="http://schemas.microsoft.com/office/drawing/2014/main" id="{51036C5E-1C2C-2A8B-06F2-2023A769D00B}"/>
                </a:ext>
              </a:extLst>
            </p:cNvPr>
            <p:cNvSpPr/>
            <p:nvPr/>
          </p:nvSpPr>
          <p:spPr>
            <a:xfrm>
              <a:off x="11320272" y="932688"/>
              <a:ext cx="32004" cy="32004"/>
            </a:xfrm>
            <a:prstGeom prst="ellipse">
              <a:avLst/>
            </a:prstGeom>
            <a:solidFill>
              <a:srgbClr val="F26C16">
                <a:alpha val="95000"/>
              </a:srgbClr>
            </a:solidFill>
            <a:ln w="12700">
              <a:solidFill>
                <a:srgbClr val="F26C1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7" name="Shape 12">
              <a:extLst>
                <a:ext uri="{FF2B5EF4-FFF2-40B4-BE49-F238E27FC236}">
                  <a16:creationId xmlns:a16="http://schemas.microsoft.com/office/drawing/2014/main" id="{740B555D-F07C-BAC1-BB57-3405E60C76E1}"/>
                </a:ext>
              </a:extLst>
            </p:cNvPr>
            <p:cNvSpPr/>
            <p:nvPr/>
          </p:nvSpPr>
          <p:spPr>
            <a:xfrm>
              <a:off x="11558016" y="932688"/>
              <a:ext cx="32004" cy="32004"/>
            </a:xfrm>
            <a:prstGeom prst="ellipse">
              <a:avLst/>
            </a:prstGeom>
            <a:solidFill>
              <a:srgbClr val="F26C16">
                <a:alpha val="80000"/>
              </a:srgbClr>
            </a:solidFill>
            <a:ln w="12700">
              <a:solidFill>
                <a:srgbClr val="F26C1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8" name="Shape 13">
              <a:extLst>
                <a:ext uri="{FF2B5EF4-FFF2-40B4-BE49-F238E27FC236}">
                  <a16:creationId xmlns:a16="http://schemas.microsoft.com/office/drawing/2014/main" id="{1FFE3D33-0CC2-761C-80CD-40C9052A2263}"/>
                </a:ext>
              </a:extLst>
            </p:cNvPr>
            <p:cNvSpPr/>
            <p:nvPr/>
          </p:nvSpPr>
          <p:spPr>
            <a:xfrm>
              <a:off x="11795760" y="932688"/>
              <a:ext cx="32004" cy="32004"/>
            </a:xfrm>
            <a:prstGeom prst="ellipse">
              <a:avLst/>
            </a:prstGeom>
            <a:solidFill>
              <a:srgbClr val="F26C16">
                <a:alpha val="80000"/>
              </a:srgbClr>
            </a:solidFill>
            <a:ln w="12700">
              <a:solidFill>
                <a:srgbClr val="F26C1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9" name="Shape 14">
              <a:extLst>
                <a:ext uri="{FF2B5EF4-FFF2-40B4-BE49-F238E27FC236}">
                  <a16:creationId xmlns:a16="http://schemas.microsoft.com/office/drawing/2014/main" id="{1AC9586F-BE30-2C55-C954-499EA4EB5826}"/>
                </a:ext>
              </a:extLst>
            </p:cNvPr>
            <p:cNvSpPr/>
            <p:nvPr/>
          </p:nvSpPr>
          <p:spPr>
            <a:xfrm>
              <a:off x="11082528" y="1252728"/>
              <a:ext cx="32004" cy="32004"/>
            </a:xfrm>
            <a:prstGeom prst="ellipse">
              <a:avLst/>
            </a:prstGeom>
            <a:solidFill>
              <a:srgbClr val="F26C16">
                <a:alpha val="95000"/>
              </a:srgbClr>
            </a:solidFill>
            <a:ln w="12700">
              <a:solidFill>
                <a:srgbClr val="F26C1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0" name="Shape 15">
              <a:extLst>
                <a:ext uri="{FF2B5EF4-FFF2-40B4-BE49-F238E27FC236}">
                  <a16:creationId xmlns:a16="http://schemas.microsoft.com/office/drawing/2014/main" id="{3C7BD18D-88A6-6597-C112-B9AC74CD7E51}"/>
                </a:ext>
              </a:extLst>
            </p:cNvPr>
            <p:cNvSpPr/>
            <p:nvPr/>
          </p:nvSpPr>
          <p:spPr>
            <a:xfrm>
              <a:off x="11320272" y="1252728"/>
              <a:ext cx="32004" cy="32004"/>
            </a:xfrm>
            <a:prstGeom prst="ellipse">
              <a:avLst/>
            </a:prstGeom>
            <a:solidFill>
              <a:srgbClr val="F26C16">
                <a:alpha val="80000"/>
              </a:srgbClr>
            </a:solidFill>
            <a:ln w="12700">
              <a:solidFill>
                <a:srgbClr val="F26C1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1" name="Shape 16">
              <a:extLst>
                <a:ext uri="{FF2B5EF4-FFF2-40B4-BE49-F238E27FC236}">
                  <a16:creationId xmlns:a16="http://schemas.microsoft.com/office/drawing/2014/main" id="{9C3D0AAA-0CE5-6519-1748-453D13A2245F}"/>
                </a:ext>
              </a:extLst>
            </p:cNvPr>
            <p:cNvSpPr/>
            <p:nvPr/>
          </p:nvSpPr>
          <p:spPr>
            <a:xfrm>
              <a:off x="11558016" y="1252728"/>
              <a:ext cx="32004" cy="32004"/>
            </a:xfrm>
            <a:prstGeom prst="ellipse">
              <a:avLst/>
            </a:prstGeom>
            <a:solidFill>
              <a:srgbClr val="F26C16">
                <a:alpha val="80000"/>
              </a:srgbClr>
            </a:solidFill>
            <a:ln w="12700">
              <a:solidFill>
                <a:srgbClr val="F26C1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2" name="Shape 17">
              <a:extLst>
                <a:ext uri="{FF2B5EF4-FFF2-40B4-BE49-F238E27FC236}">
                  <a16:creationId xmlns:a16="http://schemas.microsoft.com/office/drawing/2014/main" id="{D063177E-7BC0-9D15-45EE-8DC80F389F11}"/>
                </a:ext>
              </a:extLst>
            </p:cNvPr>
            <p:cNvSpPr/>
            <p:nvPr/>
          </p:nvSpPr>
          <p:spPr>
            <a:xfrm>
              <a:off x="11795760" y="1252728"/>
              <a:ext cx="32004" cy="32004"/>
            </a:xfrm>
            <a:prstGeom prst="ellipse">
              <a:avLst/>
            </a:prstGeom>
            <a:solidFill>
              <a:srgbClr val="F26C16">
                <a:alpha val="95000"/>
              </a:srgbClr>
            </a:solidFill>
            <a:ln w="12700">
              <a:solidFill>
                <a:srgbClr val="F26C1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Text 18">
              <a:extLst>
                <a:ext uri="{FF2B5EF4-FFF2-40B4-BE49-F238E27FC236}">
                  <a16:creationId xmlns:a16="http://schemas.microsoft.com/office/drawing/2014/main" id="{2036102A-B07B-EE5E-D2AB-49946CE7A48B}"/>
                </a:ext>
              </a:extLst>
            </p:cNvPr>
            <p:cNvSpPr/>
            <p:nvPr/>
          </p:nvSpPr>
          <p:spPr>
            <a:xfrm>
              <a:off x="438912" y="713232"/>
              <a:ext cx="2743200" cy="2194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1020" b="1" dirty="0">
                  <a:solidFill>
                    <a:srgbClr val="F26C16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PREVENTION ENVIRONMENT</a:t>
              </a:r>
              <a:endParaRPr lang="en-US" sz="1020" dirty="0"/>
            </a:p>
          </p:txBody>
        </p:sp>
        <p:sp>
          <p:nvSpPr>
            <p:cNvPr id="34" name="Text 19">
              <a:extLst>
                <a:ext uri="{FF2B5EF4-FFF2-40B4-BE49-F238E27FC236}">
                  <a16:creationId xmlns:a16="http://schemas.microsoft.com/office/drawing/2014/main" id="{D8698591-1FB7-845D-A3FC-C12C48030605}"/>
                </a:ext>
              </a:extLst>
            </p:cNvPr>
            <p:cNvSpPr/>
            <p:nvPr/>
          </p:nvSpPr>
          <p:spPr>
            <a:xfrm>
              <a:off x="438912" y="941832"/>
              <a:ext cx="804672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lv-LV" sz="2550" b="1" dirty="0">
                  <a:solidFill>
                    <a:srgbClr val="24272E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C</a:t>
              </a:r>
              <a:r>
                <a:rPr lang="en-US" sz="2550" b="1" dirty="0" err="1">
                  <a:solidFill>
                    <a:srgbClr val="24272E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hild</a:t>
              </a:r>
              <a:r>
                <a:rPr lang="en-US" sz="2550" b="1" dirty="0">
                  <a:solidFill>
                    <a:srgbClr val="24272E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 well-being and prevention measures</a:t>
              </a:r>
              <a:endParaRPr lang="en-US" sz="2550" dirty="0"/>
            </a:p>
          </p:txBody>
        </p:sp>
        <p:sp>
          <p:nvSpPr>
            <p:cNvPr id="35" name="Text 20">
              <a:extLst>
                <a:ext uri="{FF2B5EF4-FFF2-40B4-BE49-F238E27FC236}">
                  <a16:creationId xmlns:a16="http://schemas.microsoft.com/office/drawing/2014/main" id="{45F360B6-F2D1-270B-9C85-7DBDD9A679F2}"/>
                </a:ext>
              </a:extLst>
            </p:cNvPr>
            <p:cNvSpPr/>
            <p:nvPr/>
          </p:nvSpPr>
          <p:spPr>
            <a:xfrm>
              <a:off x="438912" y="1481328"/>
              <a:ext cx="9784080" cy="2377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1430" dirty="0">
                  <a:solidFill>
                    <a:srgbClr val="6F737B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Latvia is also expanding anti-bullying, behavioural support and school-environment measures.</a:t>
              </a:r>
              <a:endParaRPr lang="en-US" sz="1430" dirty="0"/>
            </a:p>
          </p:txBody>
        </p:sp>
        <p:sp>
          <p:nvSpPr>
            <p:cNvPr id="36" name="Shape 21">
              <a:extLst>
                <a:ext uri="{FF2B5EF4-FFF2-40B4-BE49-F238E27FC236}">
                  <a16:creationId xmlns:a16="http://schemas.microsoft.com/office/drawing/2014/main" id="{AA07E4EA-CF95-0DE3-85D6-5081E2020C91}"/>
                </a:ext>
              </a:extLst>
            </p:cNvPr>
            <p:cNvSpPr/>
            <p:nvPr/>
          </p:nvSpPr>
          <p:spPr>
            <a:xfrm>
              <a:off x="457200" y="1883664"/>
              <a:ext cx="5650992" cy="3721608"/>
            </a:xfrm>
            <a:prstGeom prst="roundRect">
              <a:avLst>
                <a:gd name="adj" fmla="val 2948"/>
              </a:avLst>
            </a:prstGeom>
            <a:solidFill>
              <a:srgbClr val="FFFFFF"/>
            </a:solidFill>
            <a:ln w="12700">
              <a:solidFill>
                <a:srgbClr val="DDD8D3"/>
              </a:solidFill>
              <a:prstDash val="solid"/>
            </a:ln>
            <a:effectLst>
              <a:outerShdw blurRad="38100" dist="50800" dir="2700000" algn="bl" rotWithShape="0">
                <a:srgbClr val="9F9F9F">
                  <a:alpha val="12000"/>
                </a:srgbClr>
              </a:outerShdw>
            </a:effectLst>
          </p:spPr>
          <p:txBody>
            <a:bodyPr/>
            <a:lstStyle/>
            <a:p>
              <a:endParaRPr lang="lv-LV"/>
            </a:p>
          </p:txBody>
        </p:sp>
        <p:sp>
          <p:nvSpPr>
            <p:cNvPr id="37" name="Shape 22">
              <a:extLst>
                <a:ext uri="{FF2B5EF4-FFF2-40B4-BE49-F238E27FC236}">
                  <a16:creationId xmlns:a16="http://schemas.microsoft.com/office/drawing/2014/main" id="{4E9FA4A8-63EE-B70D-4DCE-62BB88A907FC}"/>
                </a:ext>
              </a:extLst>
            </p:cNvPr>
            <p:cNvSpPr/>
            <p:nvPr/>
          </p:nvSpPr>
          <p:spPr>
            <a:xfrm>
              <a:off x="6437376" y="1883664"/>
              <a:ext cx="5303520" cy="3721608"/>
            </a:xfrm>
            <a:prstGeom prst="roundRect">
              <a:avLst>
                <a:gd name="adj" fmla="val 2948"/>
              </a:avLst>
            </a:prstGeom>
            <a:solidFill>
              <a:srgbClr val="FFF8F3"/>
            </a:solidFill>
            <a:ln w="12700">
              <a:solidFill>
                <a:srgbClr val="DDD8D3"/>
              </a:solidFill>
              <a:prstDash val="solid"/>
            </a:ln>
            <a:effectLst>
              <a:outerShdw blurRad="38100" dist="50800" dir="2700000" algn="bl" rotWithShape="0">
                <a:srgbClr val="9F9F9F">
                  <a:alpha val="12000"/>
                </a:srgbClr>
              </a:outerShdw>
            </a:effectLst>
          </p:spPr>
          <p:txBody>
            <a:bodyPr/>
            <a:lstStyle/>
            <a:p>
              <a:endParaRPr lang="lv-LV"/>
            </a:p>
          </p:txBody>
        </p:sp>
        <p:sp>
          <p:nvSpPr>
            <p:cNvPr id="38" name="Shape 23">
              <a:extLst>
                <a:ext uri="{FF2B5EF4-FFF2-40B4-BE49-F238E27FC236}">
                  <a16:creationId xmlns:a16="http://schemas.microsoft.com/office/drawing/2014/main" id="{9C531486-5174-D1C6-922E-B3E1C551F1E8}"/>
                </a:ext>
              </a:extLst>
            </p:cNvPr>
            <p:cNvSpPr/>
            <p:nvPr/>
          </p:nvSpPr>
          <p:spPr>
            <a:xfrm>
              <a:off x="694944" y="2057400"/>
              <a:ext cx="594360" cy="594360"/>
            </a:xfrm>
            <a:prstGeom prst="ellipse">
              <a:avLst/>
            </a:prstGeom>
            <a:solidFill>
              <a:srgbClr val="FDE8D8"/>
            </a:solidFill>
            <a:ln w="12700">
              <a:solidFill>
                <a:srgbClr val="FDE8D8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9" name="Text 24">
              <a:extLst>
                <a:ext uri="{FF2B5EF4-FFF2-40B4-BE49-F238E27FC236}">
                  <a16:creationId xmlns:a16="http://schemas.microsoft.com/office/drawing/2014/main" id="{2C6EAA81-D4F4-B8A4-59B2-5EC577AFCCC4}"/>
                </a:ext>
              </a:extLst>
            </p:cNvPr>
            <p:cNvSpPr/>
            <p:nvPr/>
          </p:nvSpPr>
          <p:spPr>
            <a:xfrm>
              <a:off x="768096" y="2130552"/>
              <a:ext cx="448056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fontScale="85000" lnSpcReduction="20000"/>
            </a:bodyPr>
            <a:lstStyle/>
            <a:p>
              <a:pPr marL="0" indent="0" algn="ctr">
                <a:buNone/>
              </a:pPr>
              <a:r>
                <a:rPr lang="en-US" sz="1800" b="1" dirty="0">
                  <a:solidFill>
                    <a:srgbClr val="F26C16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○○</a:t>
              </a:r>
              <a:endParaRPr lang="en-US" sz="1800" dirty="0"/>
            </a:p>
            <a:p>
              <a:pPr marL="0" indent="0" algn="ctr">
                <a:buNone/>
              </a:pPr>
              <a:r>
                <a:rPr lang="en-US" sz="1800" b="1" dirty="0">
                  <a:solidFill>
                    <a:srgbClr val="F26C16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/\</a:t>
              </a:r>
              <a:endParaRPr lang="en-US" sz="1800" dirty="0"/>
            </a:p>
          </p:txBody>
        </p:sp>
        <p:sp>
          <p:nvSpPr>
            <p:cNvPr id="40" name="Text 25">
              <a:extLst>
                <a:ext uri="{FF2B5EF4-FFF2-40B4-BE49-F238E27FC236}">
                  <a16:creationId xmlns:a16="http://schemas.microsoft.com/office/drawing/2014/main" id="{B52281C0-DBB0-1296-081C-ECCE1D65C376}"/>
                </a:ext>
              </a:extLst>
            </p:cNvPr>
            <p:cNvSpPr/>
            <p:nvPr/>
          </p:nvSpPr>
          <p:spPr>
            <a:xfrm>
              <a:off x="1508760" y="2194560"/>
              <a:ext cx="237744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1720" b="1" dirty="0">
                  <a:solidFill>
                    <a:srgbClr val="24272E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Programme measures</a:t>
              </a:r>
              <a:endParaRPr lang="en-US" sz="1720" dirty="0"/>
            </a:p>
          </p:txBody>
        </p:sp>
        <p:sp>
          <p:nvSpPr>
            <p:cNvPr id="41" name="Shape 26">
              <a:extLst>
                <a:ext uri="{FF2B5EF4-FFF2-40B4-BE49-F238E27FC236}">
                  <a16:creationId xmlns:a16="http://schemas.microsoft.com/office/drawing/2014/main" id="{AD3D12F7-4AF7-A1F1-D1A7-9ACE4C0BF4AA}"/>
                </a:ext>
              </a:extLst>
            </p:cNvPr>
            <p:cNvSpPr/>
            <p:nvPr/>
          </p:nvSpPr>
          <p:spPr>
            <a:xfrm>
              <a:off x="1508760" y="2596896"/>
              <a:ext cx="2267712" cy="27432"/>
            </a:xfrm>
            <a:prstGeom prst="rect">
              <a:avLst/>
            </a:prstGeom>
            <a:solidFill>
              <a:srgbClr val="F26C16"/>
            </a:solidFill>
            <a:ln w="12700">
              <a:solidFill>
                <a:srgbClr val="F26C16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2" name="Text 27">
              <a:extLst>
                <a:ext uri="{FF2B5EF4-FFF2-40B4-BE49-F238E27FC236}">
                  <a16:creationId xmlns:a16="http://schemas.microsoft.com/office/drawing/2014/main" id="{40DEB79D-30D0-CB3C-F3BA-7ECAA992F4F1}"/>
                </a:ext>
              </a:extLst>
            </p:cNvPr>
            <p:cNvSpPr/>
            <p:nvPr/>
          </p:nvSpPr>
          <p:spPr>
            <a:xfrm>
              <a:off x="1234440" y="2834640"/>
              <a:ext cx="91440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1430" b="1" dirty="0">
                  <a:solidFill>
                    <a:srgbClr val="F26C16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KiVa</a:t>
              </a:r>
              <a:endParaRPr lang="en-US" sz="1430" dirty="0"/>
            </a:p>
          </p:txBody>
        </p:sp>
        <p:sp>
          <p:nvSpPr>
            <p:cNvPr id="43" name="Text 28">
              <a:extLst>
                <a:ext uri="{FF2B5EF4-FFF2-40B4-BE49-F238E27FC236}">
                  <a16:creationId xmlns:a16="http://schemas.microsoft.com/office/drawing/2014/main" id="{C65BE635-08F0-7E50-7199-BBDD698A61E2}"/>
                </a:ext>
              </a:extLst>
            </p:cNvPr>
            <p:cNvSpPr/>
            <p:nvPr/>
          </p:nvSpPr>
          <p:spPr>
            <a:xfrm>
              <a:off x="1417320" y="3072384"/>
              <a:ext cx="4251960" cy="56692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t">
              <a:normAutofit/>
            </a:bodyPr>
            <a:lstStyle/>
            <a:p>
              <a:pPr marL="114300" indent="-114300">
                <a:buSzPct val="100000"/>
                <a:buChar char="•"/>
              </a:pPr>
              <a:r>
                <a:rPr lang="en-US" sz="1180" dirty="0">
                  <a:solidFill>
                    <a:srgbClr val="24272E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Finnish anti-bullying programme, implemented in Latvia since 2023.</a:t>
              </a:r>
              <a:endParaRPr lang="en-US" sz="1180" dirty="0"/>
            </a:p>
            <a:p>
              <a:pPr marL="114300" indent="-114300">
                <a:buSzPct val="100000"/>
                <a:buChar char="•"/>
              </a:pPr>
              <a:r>
                <a:rPr lang="en-US" sz="1180" dirty="0">
                  <a:solidFill>
                    <a:srgbClr val="24272E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Indirectly reduces addiction risk through psychosocial factors.</a:t>
              </a:r>
              <a:endParaRPr lang="en-US" sz="1180" dirty="0"/>
            </a:p>
          </p:txBody>
        </p:sp>
        <p:sp>
          <p:nvSpPr>
            <p:cNvPr id="44" name="Shape 29">
              <a:extLst>
                <a:ext uri="{FF2B5EF4-FFF2-40B4-BE49-F238E27FC236}">
                  <a16:creationId xmlns:a16="http://schemas.microsoft.com/office/drawing/2014/main" id="{3EEE2776-0869-C73E-01C1-288C13243302}"/>
                </a:ext>
              </a:extLst>
            </p:cNvPr>
            <p:cNvSpPr/>
            <p:nvPr/>
          </p:nvSpPr>
          <p:spPr>
            <a:xfrm>
              <a:off x="941832" y="4005072"/>
              <a:ext cx="4572000" cy="0"/>
            </a:xfrm>
            <a:prstGeom prst="line">
              <a:avLst/>
            </a:prstGeom>
            <a:noFill/>
            <a:ln w="10160">
              <a:solidFill>
                <a:srgbClr val="D4D2CF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5" name="Text 30">
              <a:extLst>
                <a:ext uri="{FF2B5EF4-FFF2-40B4-BE49-F238E27FC236}">
                  <a16:creationId xmlns:a16="http://schemas.microsoft.com/office/drawing/2014/main" id="{9E894518-D14D-10F9-7CF4-E493FDD9E3FA}"/>
                </a:ext>
              </a:extLst>
            </p:cNvPr>
            <p:cNvSpPr/>
            <p:nvPr/>
          </p:nvSpPr>
          <p:spPr>
            <a:xfrm>
              <a:off x="1234440" y="4224528"/>
              <a:ext cx="132588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1430" b="1" dirty="0">
                  <a:solidFill>
                    <a:srgbClr val="5A9B9A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STOP 4–7</a:t>
              </a:r>
              <a:endParaRPr lang="en-US" sz="1430" dirty="0"/>
            </a:p>
          </p:txBody>
        </p:sp>
        <p:sp>
          <p:nvSpPr>
            <p:cNvPr id="46" name="Text 31">
              <a:extLst>
                <a:ext uri="{FF2B5EF4-FFF2-40B4-BE49-F238E27FC236}">
                  <a16:creationId xmlns:a16="http://schemas.microsoft.com/office/drawing/2014/main" id="{10DE8CD8-3AC8-D2AC-9113-B767FDEE12B5}"/>
                </a:ext>
              </a:extLst>
            </p:cNvPr>
            <p:cNvSpPr/>
            <p:nvPr/>
          </p:nvSpPr>
          <p:spPr>
            <a:xfrm>
              <a:off x="1417320" y="4462272"/>
              <a:ext cx="4343400" cy="640080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t">
              <a:normAutofit fontScale="92500"/>
            </a:bodyPr>
            <a:lstStyle/>
            <a:p>
              <a:pPr marL="114300" indent="-114300">
                <a:buSzPct val="100000"/>
                <a:buChar char="•"/>
              </a:pPr>
              <a:r>
                <a:rPr lang="en-US" sz="1180" dirty="0">
                  <a:solidFill>
                    <a:srgbClr val="24272E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Early behavioural intervention for children with behavioural problems.</a:t>
              </a:r>
              <a:endParaRPr lang="en-US" sz="1180" dirty="0"/>
            </a:p>
            <a:p>
              <a:pPr marL="114300" indent="-114300">
                <a:buSzPct val="100000"/>
                <a:buChar char="•"/>
              </a:pPr>
              <a:r>
                <a:rPr lang="en-US" sz="1180" dirty="0">
                  <a:solidFill>
                    <a:srgbClr val="24272E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Focuses on impulsivity and aggression; planned for broader implementation.</a:t>
              </a:r>
              <a:endParaRPr lang="en-US" sz="1180" dirty="0"/>
            </a:p>
          </p:txBody>
        </p:sp>
        <p:sp>
          <p:nvSpPr>
            <p:cNvPr id="47" name="Shape 32">
              <a:extLst>
                <a:ext uri="{FF2B5EF4-FFF2-40B4-BE49-F238E27FC236}">
                  <a16:creationId xmlns:a16="http://schemas.microsoft.com/office/drawing/2014/main" id="{F7AF4C96-46DB-A3B0-4DE8-17EECEEF29FF}"/>
                </a:ext>
              </a:extLst>
            </p:cNvPr>
            <p:cNvSpPr/>
            <p:nvPr/>
          </p:nvSpPr>
          <p:spPr>
            <a:xfrm>
              <a:off x="6675120" y="2057400"/>
              <a:ext cx="594360" cy="594360"/>
            </a:xfrm>
            <a:prstGeom prst="ellipse">
              <a:avLst/>
            </a:prstGeom>
            <a:solidFill>
              <a:srgbClr val="FDE8D8"/>
            </a:solidFill>
            <a:ln w="12700">
              <a:solidFill>
                <a:srgbClr val="FDE8D8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8" name="Text 33">
              <a:extLst>
                <a:ext uri="{FF2B5EF4-FFF2-40B4-BE49-F238E27FC236}">
                  <a16:creationId xmlns:a16="http://schemas.microsoft.com/office/drawing/2014/main" id="{1CE8119A-F087-0BA9-C229-EEBFC62AA649}"/>
                </a:ext>
              </a:extLst>
            </p:cNvPr>
            <p:cNvSpPr/>
            <p:nvPr/>
          </p:nvSpPr>
          <p:spPr>
            <a:xfrm>
              <a:off x="6748272" y="2130552"/>
              <a:ext cx="448056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2600" b="1" dirty="0">
                  <a:solidFill>
                    <a:srgbClr val="F26C16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⌂</a:t>
              </a:r>
              <a:endParaRPr lang="en-US" sz="2600" dirty="0"/>
            </a:p>
          </p:txBody>
        </p:sp>
        <p:sp>
          <p:nvSpPr>
            <p:cNvPr id="49" name="Text 34">
              <a:extLst>
                <a:ext uri="{FF2B5EF4-FFF2-40B4-BE49-F238E27FC236}">
                  <a16:creationId xmlns:a16="http://schemas.microsoft.com/office/drawing/2014/main" id="{B3A58121-8BFB-BB5F-7334-BC9730335564}"/>
                </a:ext>
              </a:extLst>
            </p:cNvPr>
            <p:cNvSpPr/>
            <p:nvPr/>
          </p:nvSpPr>
          <p:spPr>
            <a:xfrm>
              <a:off x="7498080" y="2066544"/>
              <a:ext cx="3761232" cy="4983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 lnSpcReduction="10000"/>
            </a:bodyPr>
            <a:lstStyle/>
            <a:p>
              <a:pPr marL="0" indent="0" algn="l">
                <a:buNone/>
              </a:pPr>
              <a:r>
                <a:rPr lang="en-US" sz="1720" b="1" dirty="0">
                  <a:solidFill>
                    <a:srgbClr val="24272E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School-environment measures</a:t>
              </a:r>
              <a:r>
                <a:rPr lang="lv-LV" sz="1720" b="1" dirty="0">
                  <a:solidFill>
                    <a:srgbClr val="24272E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 (</a:t>
              </a:r>
              <a:r>
                <a:rPr lang="lv-LV" sz="1720" b="1" dirty="0" err="1">
                  <a:solidFill>
                    <a:srgbClr val="24272E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Ministry</a:t>
              </a:r>
              <a:r>
                <a:rPr lang="lv-LV" sz="1720" b="1" dirty="0">
                  <a:solidFill>
                    <a:srgbClr val="24272E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 </a:t>
              </a:r>
              <a:r>
                <a:rPr lang="lv-LV" sz="1720" b="1" dirty="0" err="1">
                  <a:solidFill>
                    <a:srgbClr val="24272E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of</a:t>
              </a:r>
              <a:r>
                <a:rPr lang="lv-LV" sz="1720" b="1" dirty="0">
                  <a:solidFill>
                    <a:srgbClr val="24272E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 </a:t>
              </a:r>
              <a:r>
                <a:rPr lang="lv-LV" sz="1720" b="1" dirty="0" err="1">
                  <a:solidFill>
                    <a:srgbClr val="24272E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Education</a:t>
              </a:r>
              <a:r>
                <a:rPr lang="lv-LV" sz="1720" b="1" dirty="0">
                  <a:solidFill>
                    <a:srgbClr val="24272E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)</a:t>
              </a:r>
              <a:endParaRPr lang="en-US" sz="1720" dirty="0"/>
            </a:p>
          </p:txBody>
        </p:sp>
        <p:sp>
          <p:nvSpPr>
            <p:cNvPr id="50" name="Shape 35">
              <a:extLst>
                <a:ext uri="{FF2B5EF4-FFF2-40B4-BE49-F238E27FC236}">
                  <a16:creationId xmlns:a16="http://schemas.microsoft.com/office/drawing/2014/main" id="{3523287F-2F64-6E52-E9E6-D72F81DAC4F9}"/>
                </a:ext>
              </a:extLst>
            </p:cNvPr>
            <p:cNvSpPr/>
            <p:nvPr/>
          </p:nvSpPr>
          <p:spPr>
            <a:xfrm>
              <a:off x="7498080" y="2596896"/>
              <a:ext cx="3154680" cy="27432"/>
            </a:xfrm>
            <a:prstGeom prst="rect">
              <a:avLst/>
            </a:prstGeom>
            <a:solidFill>
              <a:srgbClr val="F26C16"/>
            </a:solidFill>
            <a:ln w="12700">
              <a:solidFill>
                <a:srgbClr val="F26C16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1" name="Text 36">
              <a:extLst>
                <a:ext uri="{FF2B5EF4-FFF2-40B4-BE49-F238E27FC236}">
                  <a16:creationId xmlns:a16="http://schemas.microsoft.com/office/drawing/2014/main" id="{1B2FC302-2CE3-9EBE-799F-5C1A3E343C56}"/>
                </a:ext>
              </a:extLst>
            </p:cNvPr>
            <p:cNvSpPr/>
            <p:nvPr/>
          </p:nvSpPr>
          <p:spPr>
            <a:xfrm>
              <a:off x="7132320" y="2834640"/>
              <a:ext cx="146304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1430" b="1" dirty="0">
                  <a:solidFill>
                    <a:srgbClr val="F26C16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Education Law</a:t>
              </a:r>
              <a:endParaRPr lang="en-US" sz="1430" dirty="0"/>
            </a:p>
          </p:txBody>
        </p:sp>
        <p:sp>
          <p:nvSpPr>
            <p:cNvPr id="52" name="Text 37">
              <a:extLst>
                <a:ext uri="{FF2B5EF4-FFF2-40B4-BE49-F238E27FC236}">
                  <a16:creationId xmlns:a16="http://schemas.microsoft.com/office/drawing/2014/main" id="{77A1F197-3A09-C591-2065-B0CF479FE686}"/>
                </a:ext>
              </a:extLst>
            </p:cNvPr>
            <p:cNvSpPr/>
            <p:nvPr/>
          </p:nvSpPr>
          <p:spPr>
            <a:xfrm>
              <a:off x="7315200" y="3072384"/>
              <a:ext cx="3794760" cy="84124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t">
              <a:normAutofit/>
            </a:bodyPr>
            <a:lstStyle/>
            <a:p>
              <a:pPr marL="114300" indent="-114300">
                <a:buSzPct val="100000"/>
                <a:buChar char="•"/>
              </a:pPr>
              <a:r>
                <a:rPr lang="en-US" sz="1100" dirty="0">
                  <a:solidFill>
                    <a:srgbClr val="24272E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From 1 September 2026, schools must implement systematic, age-appropriate programmes to prevent violence and bullying and to promote well-being.</a:t>
              </a:r>
              <a:endParaRPr lang="en-US" sz="1100" dirty="0"/>
            </a:p>
            <a:p>
              <a:pPr marL="114300" indent="-114300">
                <a:buSzPct val="100000"/>
                <a:buChar char="•"/>
              </a:pPr>
              <a:r>
                <a:rPr lang="en-US" sz="1100" dirty="0">
                  <a:solidFill>
                    <a:srgbClr val="24272E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This supports a more consistent prevention approach in schools.</a:t>
              </a:r>
              <a:endParaRPr lang="en-US" sz="1100" dirty="0"/>
            </a:p>
          </p:txBody>
        </p:sp>
        <p:sp>
          <p:nvSpPr>
            <p:cNvPr id="53" name="Shape 38">
              <a:extLst>
                <a:ext uri="{FF2B5EF4-FFF2-40B4-BE49-F238E27FC236}">
                  <a16:creationId xmlns:a16="http://schemas.microsoft.com/office/drawing/2014/main" id="{3761E4CF-725B-1BF2-5550-CA38366A0F3B}"/>
                </a:ext>
              </a:extLst>
            </p:cNvPr>
            <p:cNvSpPr/>
            <p:nvPr/>
          </p:nvSpPr>
          <p:spPr>
            <a:xfrm>
              <a:off x="6839712" y="4215384"/>
              <a:ext cx="4663440" cy="0"/>
            </a:xfrm>
            <a:prstGeom prst="line">
              <a:avLst/>
            </a:prstGeom>
            <a:noFill/>
            <a:ln w="10160">
              <a:solidFill>
                <a:srgbClr val="D4D2CF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4" name="Text 39">
              <a:extLst>
                <a:ext uri="{FF2B5EF4-FFF2-40B4-BE49-F238E27FC236}">
                  <a16:creationId xmlns:a16="http://schemas.microsoft.com/office/drawing/2014/main" id="{7BB76EF1-0927-0B2E-5AA2-A78104CF7A62}"/>
                </a:ext>
              </a:extLst>
            </p:cNvPr>
            <p:cNvSpPr/>
            <p:nvPr/>
          </p:nvSpPr>
          <p:spPr>
            <a:xfrm>
              <a:off x="7132320" y="4443984"/>
              <a:ext cx="256032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1430" b="1" dirty="0">
                  <a:solidFill>
                    <a:srgbClr val="F26C16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Mobile phone restrictions</a:t>
              </a:r>
              <a:endParaRPr lang="en-US" sz="1430" dirty="0"/>
            </a:p>
          </p:txBody>
        </p:sp>
        <p:sp>
          <p:nvSpPr>
            <p:cNvPr id="55" name="Text 40">
              <a:extLst>
                <a:ext uri="{FF2B5EF4-FFF2-40B4-BE49-F238E27FC236}">
                  <a16:creationId xmlns:a16="http://schemas.microsoft.com/office/drawing/2014/main" id="{E63209EF-DCF5-81C7-6037-BCEAD3C7AB1E}"/>
                </a:ext>
              </a:extLst>
            </p:cNvPr>
            <p:cNvSpPr/>
            <p:nvPr/>
          </p:nvSpPr>
          <p:spPr>
            <a:xfrm>
              <a:off x="7315200" y="4690872"/>
              <a:ext cx="3840480" cy="411480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t">
              <a:normAutofit/>
            </a:bodyPr>
            <a:lstStyle/>
            <a:p>
              <a:pPr marL="114300" indent="-114300">
                <a:buSzPct val="100000"/>
                <a:buChar char="•"/>
              </a:pPr>
              <a:r>
                <a:rPr lang="en-US" sz="1100" dirty="0">
                  <a:solidFill>
                    <a:srgbClr val="24272E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Ban in preschool and grades 1–6 from 1 September 2025; extended to grade 9 from 1 June 2026.</a:t>
              </a:r>
              <a:endParaRPr lang="en-US" sz="1100" dirty="0"/>
            </a:p>
          </p:txBody>
        </p:sp>
        <p:sp>
          <p:nvSpPr>
            <p:cNvPr id="56" name="Shape 41">
              <a:extLst>
                <a:ext uri="{FF2B5EF4-FFF2-40B4-BE49-F238E27FC236}">
                  <a16:creationId xmlns:a16="http://schemas.microsoft.com/office/drawing/2014/main" id="{94FDE9E1-7C7A-148B-586A-8D56811BC253}"/>
                </a:ext>
              </a:extLst>
            </p:cNvPr>
            <p:cNvSpPr/>
            <p:nvPr/>
          </p:nvSpPr>
          <p:spPr>
            <a:xfrm>
              <a:off x="1170432" y="5806440"/>
              <a:ext cx="10424160" cy="621792"/>
            </a:xfrm>
            <a:prstGeom prst="roundRect">
              <a:avLst>
                <a:gd name="adj" fmla="val 11765"/>
              </a:avLst>
            </a:prstGeom>
            <a:solidFill>
              <a:srgbClr val="FFFBF7"/>
            </a:solidFill>
            <a:ln w="12700">
              <a:solidFill>
                <a:srgbClr val="DDD8D3"/>
              </a:solidFill>
              <a:prstDash val="solid"/>
            </a:ln>
            <a:effectLst>
              <a:outerShdw blurRad="25400" dist="50800" dir="2700000" algn="bl" rotWithShape="0">
                <a:srgbClr val="9F9F9F">
                  <a:alpha val="10000"/>
                </a:srgbClr>
              </a:outerShdw>
            </a:effectLst>
          </p:spPr>
          <p:txBody>
            <a:bodyPr/>
            <a:lstStyle/>
            <a:p>
              <a:endParaRPr lang="lv-LV"/>
            </a:p>
          </p:txBody>
        </p:sp>
        <p:sp>
          <p:nvSpPr>
            <p:cNvPr id="57" name="Shape 42">
              <a:extLst>
                <a:ext uri="{FF2B5EF4-FFF2-40B4-BE49-F238E27FC236}">
                  <a16:creationId xmlns:a16="http://schemas.microsoft.com/office/drawing/2014/main" id="{D8F6954B-537C-8204-C713-90CB438C9E06}"/>
                </a:ext>
              </a:extLst>
            </p:cNvPr>
            <p:cNvSpPr/>
            <p:nvPr/>
          </p:nvSpPr>
          <p:spPr>
            <a:xfrm>
              <a:off x="1444752" y="5925312"/>
              <a:ext cx="384048" cy="384048"/>
            </a:xfrm>
            <a:prstGeom prst="ellipse">
              <a:avLst/>
            </a:prstGeom>
            <a:solidFill>
              <a:srgbClr val="F26C16"/>
            </a:solidFill>
            <a:ln w="12700">
              <a:solidFill>
                <a:srgbClr val="F26C16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4" name="Text 43">
              <a:extLst>
                <a:ext uri="{FF2B5EF4-FFF2-40B4-BE49-F238E27FC236}">
                  <a16:creationId xmlns:a16="http://schemas.microsoft.com/office/drawing/2014/main" id="{E019C44A-DA7C-9A5C-6A9C-4F5D757FA2FC}"/>
                </a:ext>
              </a:extLst>
            </p:cNvPr>
            <p:cNvSpPr/>
            <p:nvPr/>
          </p:nvSpPr>
          <p:spPr>
            <a:xfrm>
              <a:off x="2103120" y="5989320"/>
              <a:ext cx="900684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 fontScale="92500"/>
            </a:bodyPr>
            <a:lstStyle/>
            <a:p>
              <a:pPr marL="0" indent="0" algn="l">
                <a:buNone/>
              </a:pPr>
              <a:r>
                <a:rPr lang="en-US" sz="1210" b="1" dirty="0">
                  <a:solidFill>
                    <a:srgbClr val="24272E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Together, these measures show a move from fragmented initiatives towards a broader prevention and child well-being environment.</a:t>
              </a:r>
              <a:endParaRPr lang="en-US" sz="1210" dirty="0"/>
            </a:p>
          </p:txBody>
        </p:sp>
        <p:sp>
          <p:nvSpPr>
            <p:cNvPr id="66" name="Shape 44">
              <a:extLst>
                <a:ext uri="{FF2B5EF4-FFF2-40B4-BE49-F238E27FC236}">
                  <a16:creationId xmlns:a16="http://schemas.microsoft.com/office/drawing/2014/main" id="{DE0E15BA-4FEF-0E0F-70ED-788C7AE50BAA}"/>
                </a:ext>
              </a:extLst>
            </p:cNvPr>
            <p:cNvSpPr/>
            <p:nvPr/>
          </p:nvSpPr>
          <p:spPr>
            <a:xfrm>
              <a:off x="393192" y="6583680"/>
              <a:ext cx="11384280" cy="18288"/>
            </a:xfrm>
            <a:prstGeom prst="rect">
              <a:avLst/>
            </a:prstGeom>
            <a:solidFill>
              <a:srgbClr val="F26C16"/>
            </a:solidFill>
            <a:ln w="12700">
              <a:solidFill>
                <a:srgbClr val="F26C16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198123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0312"/>
            <a:ext cx="1781257" cy="223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850" b="1">
                <a:solidFill>
                  <a:srgbClr val="9B9BA2"/>
                </a:solidFill>
                <a:latin typeface="Aptos" panose="020B0004020202020204" pitchFamily="34" charset="0"/>
              </a:rPr>
              <a:t>MINISTRY OF HEALTH OF LATVIA</a:t>
            </a:r>
          </a:p>
        </p:txBody>
      </p:sp>
      <p:sp>
        <p:nvSpPr>
          <p:cNvPr id="5" name="Oval 4"/>
          <p:cNvSpPr/>
          <p:nvPr/>
        </p:nvSpPr>
        <p:spPr>
          <a:xfrm>
            <a:off x="10195560" y="502920"/>
            <a:ext cx="36576" cy="36576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0506456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817352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128248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195560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0506456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817352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1128248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195560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506456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817352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1128248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195560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506456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0817352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1128248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cxnSp>
        <p:nvCxnSpPr>
          <p:cNvPr id="21" name="Connector 20"/>
          <p:cNvCxnSpPr/>
          <p:nvPr/>
        </p:nvCxnSpPr>
        <p:spPr>
          <a:xfrm>
            <a:off x="512064" y="6537960"/>
            <a:ext cx="11173968" cy="0"/>
          </a:xfrm>
          <a:prstGeom prst="line">
            <a:avLst/>
          </a:prstGeom>
          <a:ln w="12700">
            <a:solidFill>
              <a:srgbClr val="E2DFD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12064" y="6565392"/>
            <a:ext cx="1967205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750">
                <a:solidFill>
                  <a:srgbClr val="9B9BA2"/>
                </a:solidFill>
                <a:latin typeface="Aptos" panose="020B0004020202020204" pitchFamily="34" charset="0"/>
              </a:rPr>
              <a:t>NDPHS ASA EG 30  ·  Tallinn  ·  17 June 2026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425258" y="6501384"/>
            <a:ext cx="306494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en-US" sz="900" b="1">
                <a:solidFill>
                  <a:srgbClr val="9B9BA2"/>
                </a:solidFill>
                <a:latin typeface="Aptos" panose="020B0004020202020204" pitchFamily="34" charset="0"/>
              </a:rPr>
              <a:t>03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534DFC39-C779-852A-71C6-AC7F4A3EA2AE}"/>
              </a:ext>
            </a:extLst>
          </p:cNvPr>
          <p:cNvSpPr/>
          <p:nvPr/>
        </p:nvSpPr>
        <p:spPr>
          <a:xfrm>
            <a:off x="612648" y="658368"/>
            <a:ext cx="9966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71A2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 alcohol policy </a:t>
            </a:r>
            <a:r>
              <a:rPr lang="en-US" sz="3200" b="1" dirty="0" err="1">
                <a:solidFill>
                  <a:srgbClr val="171A2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remaine</a:t>
            </a:r>
            <a:r>
              <a:rPr lang="lv-LV" sz="3200" b="1" dirty="0">
                <a:solidFill>
                  <a:srgbClr val="171A2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200" b="1" dirty="0">
                <a:solidFill>
                  <a:srgbClr val="171A2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public health priority</a:t>
            </a:r>
            <a:endParaRPr lang="en-US" sz="320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 2">
            <a:extLst>
              <a:ext uri="{FF2B5EF4-FFF2-40B4-BE49-F238E27FC236}">
                <a16:creationId xmlns:a16="http://schemas.microsoft.com/office/drawing/2014/main" id="{7D78ED5F-74A4-0065-DE4A-D4857BB88209}"/>
              </a:ext>
            </a:extLst>
          </p:cNvPr>
          <p:cNvSpPr/>
          <p:nvPr/>
        </p:nvSpPr>
        <p:spPr>
          <a:xfrm>
            <a:off x="612648" y="1298448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5C5F66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reform responds to a high public health burden and a need for population-level measures.</a:t>
            </a:r>
            <a:endParaRPr lang="en-US" sz="170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Shape 3">
            <a:extLst>
              <a:ext uri="{FF2B5EF4-FFF2-40B4-BE49-F238E27FC236}">
                <a16:creationId xmlns:a16="http://schemas.microsoft.com/office/drawing/2014/main" id="{0F2D980E-4752-848C-ED2A-91EFCCA7A73A}"/>
              </a:ext>
            </a:extLst>
          </p:cNvPr>
          <p:cNvSpPr/>
          <p:nvPr/>
        </p:nvSpPr>
        <p:spPr>
          <a:xfrm>
            <a:off x="621792" y="1847088"/>
            <a:ext cx="3749040" cy="3886200"/>
          </a:xfrm>
          <a:prstGeom prst="roundRect">
            <a:avLst>
              <a:gd name="adj" fmla="val 2927"/>
            </a:avLst>
          </a:prstGeom>
          <a:solidFill>
            <a:srgbClr val="F9F7F4"/>
          </a:solidFill>
          <a:ln w="12700">
            <a:solidFill>
              <a:srgbClr val="D9D0C6"/>
            </a:solidFill>
            <a:prstDash val="solid"/>
          </a:ln>
        </p:spPr>
        <p:txBody>
          <a:bodyPr/>
          <a:lstStyle/>
          <a:p>
            <a:endParaRPr lang="lv-LV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 4">
            <a:extLst>
              <a:ext uri="{FF2B5EF4-FFF2-40B4-BE49-F238E27FC236}">
                <a16:creationId xmlns:a16="http://schemas.microsoft.com/office/drawing/2014/main" id="{4884B7F8-1E56-4AAA-1DCB-566CF1DE3FCF}"/>
              </a:ext>
            </a:extLst>
          </p:cNvPr>
          <p:cNvSpPr/>
          <p:nvPr/>
        </p:nvSpPr>
        <p:spPr>
          <a:xfrm>
            <a:off x="1426464" y="2331720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100" b="1">
                <a:solidFill>
                  <a:srgbClr val="E07A18"/>
                </a:solidFill>
                <a:latin typeface="Aptos" panose="020B0004020202020204" pitchFamily="34" charset="0"/>
                <a:ea typeface="Calibri"/>
                <a:cs typeface="Calibri"/>
              </a:rPr>
              <a:t>11.3 litres</a:t>
            </a:r>
            <a:endParaRPr lang="en-US" sz="3100"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40" name="Text 5">
            <a:extLst>
              <a:ext uri="{FF2B5EF4-FFF2-40B4-BE49-F238E27FC236}">
                <a16:creationId xmlns:a16="http://schemas.microsoft.com/office/drawing/2014/main" id="{6F0E2FD1-6450-3AFB-C273-A026221C49D6}"/>
              </a:ext>
            </a:extLst>
          </p:cNvPr>
          <p:cNvSpPr/>
          <p:nvPr/>
        </p:nvSpPr>
        <p:spPr>
          <a:xfrm>
            <a:off x="1115568" y="2926080"/>
            <a:ext cx="2788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171A2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registered absolute alcohol</a:t>
            </a:r>
            <a:endParaRPr lang="en-US" sz="180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1800" dirty="0">
                <a:solidFill>
                  <a:srgbClr val="171A2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consumption per inhabitant</a:t>
            </a:r>
            <a:endParaRPr lang="en-US" sz="180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1800" dirty="0">
                <a:solidFill>
                  <a:srgbClr val="171A2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aged 15+ in 2024</a:t>
            </a:r>
            <a:endParaRPr lang="en-US" sz="180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Shape 6">
            <a:extLst>
              <a:ext uri="{FF2B5EF4-FFF2-40B4-BE49-F238E27FC236}">
                <a16:creationId xmlns:a16="http://schemas.microsoft.com/office/drawing/2014/main" id="{822C12D1-6D57-C25B-238C-9E14E32B8FD5}"/>
              </a:ext>
            </a:extLst>
          </p:cNvPr>
          <p:cNvSpPr/>
          <p:nvPr/>
        </p:nvSpPr>
        <p:spPr>
          <a:xfrm>
            <a:off x="2084832" y="3813048"/>
            <a:ext cx="868680" cy="0"/>
          </a:xfrm>
          <a:prstGeom prst="line">
            <a:avLst/>
          </a:prstGeom>
          <a:noFill/>
          <a:ln w="12700">
            <a:solidFill>
              <a:srgbClr val="E07A18"/>
            </a:solidFill>
            <a:prstDash val="solid"/>
          </a:ln>
        </p:spPr>
        <p:txBody>
          <a:bodyPr/>
          <a:lstStyle/>
          <a:p>
            <a:endParaRPr lang="lv-LV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4AF88276-5CCA-198C-F97D-1562FED807D4}"/>
              </a:ext>
            </a:extLst>
          </p:cNvPr>
          <p:cNvSpPr/>
          <p:nvPr/>
        </p:nvSpPr>
        <p:spPr>
          <a:xfrm>
            <a:off x="1508760" y="4078224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71A2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Policy rationale</a:t>
            </a:r>
            <a:endParaRPr lang="en-US" sz="165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 8">
            <a:extLst>
              <a:ext uri="{FF2B5EF4-FFF2-40B4-BE49-F238E27FC236}">
                <a16:creationId xmlns:a16="http://schemas.microsoft.com/office/drawing/2014/main" id="{4357325B-EE15-200A-4E6D-E1C7DFB03A3F}"/>
              </a:ext>
            </a:extLst>
          </p:cNvPr>
          <p:cNvSpPr/>
          <p:nvPr/>
        </p:nvSpPr>
        <p:spPr>
          <a:xfrm>
            <a:off x="1097280" y="4416552"/>
            <a:ext cx="2834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71A2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 consumption</a:t>
            </a:r>
            <a:endParaRPr lang="en-US" sz="150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1500" dirty="0">
                <a:solidFill>
                  <a:srgbClr val="171A2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Preventable harm</a:t>
            </a:r>
            <a:endParaRPr lang="en-US" sz="150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1500" dirty="0">
                <a:solidFill>
                  <a:srgbClr val="171A2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Need for population-level</a:t>
            </a:r>
            <a:endParaRPr lang="en-US" sz="150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1500" dirty="0">
                <a:solidFill>
                  <a:srgbClr val="171A2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measures</a:t>
            </a:r>
            <a:endParaRPr lang="en-US" sz="150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 9">
            <a:extLst>
              <a:ext uri="{FF2B5EF4-FFF2-40B4-BE49-F238E27FC236}">
                <a16:creationId xmlns:a16="http://schemas.microsoft.com/office/drawing/2014/main" id="{6F81EF53-D31D-6A7C-20A7-513CB854D517}"/>
              </a:ext>
            </a:extLst>
          </p:cNvPr>
          <p:cNvSpPr/>
          <p:nvPr/>
        </p:nvSpPr>
        <p:spPr>
          <a:xfrm>
            <a:off x="4626864" y="2505456"/>
            <a:ext cx="164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5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 11">
            <a:extLst>
              <a:ext uri="{FF2B5EF4-FFF2-40B4-BE49-F238E27FC236}">
                <a16:creationId xmlns:a16="http://schemas.microsoft.com/office/drawing/2014/main" id="{A85C3A68-A701-4870-A00A-A35C0B80994A}"/>
              </a:ext>
            </a:extLst>
          </p:cNvPr>
          <p:cNvSpPr/>
          <p:nvPr/>
        </p:nvSpPr>
        <p:spPr>
          <a:xfrm>
            <a:off x="4626864" y="3090672"/>
            <a:ext cx="164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5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 13">
            <a:extLst>
              <a:ext uri="{FF2B5EF4-FFF2-40B4-BE49-F238E27FC236}">
                <a16:creationId xmlns:a16="http://schemas.microsoft.com/office/drawing/2014/main" id="{FF60CBAB-C0BE-8B7C-313A-D30A25EC3CAD}"/>
              </a:ext>
            </a:extLst>
          </p:cNvPr>
          <p:cNvSpPr/>
          <p:nvPr/>
        </p:nvSpPr>
        <p:spPr>
          <a:xfrm>
            <a:off x="4626864" y="4151376"/>
            <a:ext cx="164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50" dirty="0"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ounded Rectangle 28">
            <a:extLst>
              <a:ext uri="{FF2B5EF4-FFF2-40B4-BE49-F238E27FC236}">
                <a16:creationId xmlns:a16="http://schemas.microsoft.com/office/drawing/2014/main" id="{41153E4C-8499-618A-411F-9C1579DE8F60}"/>
              </a:ext>
            </a:extLst>
          </p:cNvPr>
          <p:cNvSpPr/>
          <p:nvPr/>
        </p:nvSpPr>
        <p:spPr>
          <a:xfrm>
            <a:off x="4709160" y="2048256"/>
            <a:ext cx="6903720" cy="98755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6D91D37-EC23-3E2F-BE01-A387C3549CE7}"/>
              </a:ext>
            </a:extLst>
          </p:cNvPr>
          <p:cNvSpPr txBox="1"/>
          <p:nvPr/>
        </p:nvSpPr>
        <p:spPr>
          <a:xfrm>
            <a:off x="5349240" y="2231136"/>
            <a:ext cx="3749040" cy="320041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l"/>
            <a:r>
              <a:rPr lang="en-US" sz="1620" b="1">
                <a:solidFill>
                  <a:srgbClr val="23262D"/>
                </a:solidFill>
                <a:latin typeface="Aptos" panose="020B0004020202020204" pitchFamily="34" charset="0"/>
              </a:rPr>
              <a:t>Alcohol is highly </a:t>
            </a:r>
            <a:r>
              <a:rPr lang="en-US" sz="1620" b="1" err="1">
                <a:solidFill>
                  <a:srgbClr val="23262D"/>
                </a:solidFill>
                <a:latin typeface="Aptos" panose="020B0004020202020204" pitchFamily="34" charset="0"/>
              </a:rPr>
              <a:t>normalised</a:t>
            </a:r>
            <a:endParaRPr lang="en-US" sz="1620" b="1">
              <a:solidFill>
                <a:srgbClr val="23262D"/>
              </a:solidFill>
              <a:latin typeface="Aptos" panose="020B00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07EC618-09B3-C1A8-71EC-0AB6E5E84804}"/>
              </a:ext>
            </a:extLst>
          </p:cNvPr>
          <p:cNvSpPr txBox="1"/>
          <p:nvPr/>
        </p:nvSpPr>
        <p:spPr>
          <a:xfrm>
            <a:off x="5349240" y="2624329"/>
            <a:ext cx="5669280" cy="310896"/>
          </a:xfrm>
          <a:prstGeom prst="rect">
            <a:avLst/>
          </a:prstGeom>
          <a:noFill/>
        </p:spPr>
        <p:txBody>
          <a:bodyPr wrap="square" lIns="0" tIns="0" rIns="0" bIns="0">
            <a:normAutofit fontScale="92500"/>
          </a:bodyPr>
          <a:lstStyle/>
          <a:p>
            <a:pPr algn="l"/>
            <a:r>
              <a:rPr lang="en-US" sz="1230" b="0">
                <a:solidFill>
                  <a:srgbClr val="676B72"/>
                </a:solidFill>
                <a:latin typeface="Aptos" panose="020B0004020202020204" pitchFamily="34" charset="0"/>
              </a:rPr>
              <a:t>Drinking is widely seen as a normal part of everyday life, social occasions and celebrations.</a:t>
            </a:r>
          </a:p>
        </p:txBody>
      </p:sp>
      <p:sp>
        <p:nvSpPr>
          <p:cNvPr id="36" name="Rounded Rectangle 33">
            <a:extLst>
              <a:ext uri="{FF2B5EF4-FFF2-40B4-BE49-F238E27FC236}">
                <a16:creationId xmlns:a16="http://schemas.microsoft.com/office/drawing/2014/main" id="{61682C0B-46D7-975C-B150-15230E1CE7FD}"/>
              </a:ext>
            </a:extLst>
          </p:cNvPr>
          <p:cNvSpPr/>
          <p:nvPr/>
        </p:nvSpPr>
        <p:spPr>
          <a:xfrm>
            <a:off x="4709160" y="3273553"/>
            <a:ext cx="6903720" cy="98755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C14EBBE-BF34-4B58-B7A7-37AF10F87027}"/>
              </a:ext>
            </a:extLst>
          </p:cNvPr>
          <p:cNvSpPr txBox="1"/>
          <p:nvPr/>
        </p:nvSpPr>
        <p:spPr>
          <a:xfrm>
            <a:off x="5366007" y="3392425"/>
            <a:ext cx="4306824" cy="356616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l"/>
            <a:r>
              <a:rPr lang="en-US" sz="1620" b="1">
                <a:solidFill>
                  <a:srgbClr val="23262D"/>
                </a:solidFill>
                <a:latin typeface="Aptos" panose="020B0004020202020204" pitchFamily="34" charset="0"/>
              </a:rPr>
              <a:t>Public attitudes remain </a:t>
            </a:r>
            <a:r>
              <a:rPr lang="en-US" sz="1620" b="1" err="1">
                <a:solidFill>
                  <a:srgbClr val="23262D"/>
                </a:solidFill>
                <a:latin typeface="Aptos" panose="020B0004020202020204" pitchFamily="34" charset="0"/>
              </a:rPr>
              <a:t>favourable</a:t>
            </a:r>
            <a:endParaRPr lang="en-US" sz="1620" b="1">
              <a:solidFill>
                <a:srgbClr val="23262D"/>
              </a:solidFill>
              <a:latin typeface="Aptos" panose="020B00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760C99E-6B33-FA5F-F904-FEFE94A2871A}"/>
              </a:ext>
            </a:extLst>
          </p:cNvPr>
          <p:cNvSpPr txBox="1"/>
          <p:nvPr/>
        </p:nvSpPr>
        <p:spPr>
          <a:xfrm>
            <a:off x="5349240" y="3712464"/>
            <a:ext cx="5669280" cy="310896"/>
          </a:xfrm>
          <a:prstGeom prst="rect">
            <a:avLst/>
          </a:prstGeom>
          <a:noFill/>
        </p:spPr>
        <p:txBody>
          <a:bodyPr wrap="square" lIns="0" tIns="0" rIns="0" bIns="0">
            <a:normAutofit fontScale="92500" lnSpcReduction="10000"/>
          </a:bodyPr>
          <a:lstStyle/>
          <a:p>
            <a:pPr algn="l"/>
            <a:r>
              <a:rPr lang="en-US" sz="1230" b="0">
                <a:solidFill>
                  <a:srgbClr val="676B72"/>
                </a:solidFill>
                <a:latin typeface="Aptos" panose="020B0004020202020204" pitchFamily="34" charset="0"/>
              </a:rPr>
              <a:t>A large part of society still views alcohol positively, which weakens support for stronger restrictions.</a:t>
            </a:r>
          </a:p>
        </p:txBody>
      </p:sp>
      <p:sp>
        <p:nvSpPr>
          <p:cNvPr id="46" name="Rounded Rectangle 38">
            <a:extLst>
              <a:ext uri="{FF2B5EF4-FFF2-40B4-BE49-F238E27FC236}">
                <a16:creationId xmlns:a16="http://schemas.microsoft.com/office/drawing/2014/main" id="{6636C6D7-A38B-104B-05CF-5C7614B23F72}"/>
              </a:ext>
            </a:extLst>
          </p:cNvPr>
          <p:cNvSpPr/>
          <p:nvPr/>
        </p:nvSpPr>
        <p:spPr>
          <a:xfrm>
            <a:off x="4709160" y="4498849"/>
            <a:ext cx="6903720" cy="98755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1430">
            <a:solidFill>
              <a:srgbClr val="DEDA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163B7D2-4496-4A4D-7B04-095B9F26E1D4}"/>
              </a:ext>
            </a:extLst>
          </p:cNvPr>
          <p:cNvSpPr txBox="1"/>
          <p:nvPr/>
        </p:nvSpPr>
        <p:spPr>
          <a:xfrm>
            <a:off x="5349240" y="4681729"/>
            <a:ext cx="2697480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lang="en-US" sz="1620" b="1">
                <a:solidFill>
                  <a:srgbClr val="23262D"/>
                </a:solidFill>
                <a:latin typeface="Aptos" panose="020B0004020202020204" pitchFamily="34" charset="0"/>
              </a:rPr>
              <a:t>Industry lobbying is strong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EFE7F44-1872-8250-1131-8977A07B3CF8}"/>
              </a:ext>
            </a:extLst>
          </p:cNvPr>
          <p:cNvSpPr txBox="1"/>
          <p:nvPr/>
        </p:nvSpPr>
        <p:spPr>
          <a:xfrm>
            <a:off x="5349240" y="4992625"/>
            <a:ext cx="5669280" cy="310896"/>
          </a:xfrm>
          <a:prstGeom prst="rect">
            <a:avLst/>
          </a:prstGeom>
          <a:noFill/>
        </p:spPr>
        <p:txBody>
          <a:bodyPr wrap="square" lIns="0" tIns="0" rIns="0" bIns="0">
            <a:normAutofit fontScale="92500" lnSpcReduction="10000"/>
          </a:bodyPr>
          <a:lstStyle/>
          <a:p>
            <a:pPr algn="l"/>
            <a:r>
              <a:rPr lang="en-US" sz="1230" b="0">
                <a:solidFill>
                  <a:srgbClr val="676B72"/>
                </a:solidFill>
                <a:latin typeface="Aptos" panose="020B0004020202020204" pitchFamily="34" charset="0"/>
              </a:rPr>
              <a:t>The alcohol and hospitality sectors actively challenge new measures and shape the public debate.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0312"/>
            <a:ext cx="1781257" cy="223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b="1">
                <a:solidFill>
                  <a:srgbClr val="9B9BA2"/>
                </a:solidFill>
                <a:latin typeface="Aptos" panose="020B0004020202020204" pitchFamily="34" charset="0"/>
              </a:rPr>
              <a:t>MINISTRY OF HEALTH OF LATVIA</a:t>
            </a:r>
          </a:p>
        </p:txBody>
      </p:sp>
      <p:sp>
        <p:nvSpPr>
          <p:cNvPr id="5" name="Oval 4"/>
          <p:cNvSpPr/>
          <p:nvPr/>
        </p:nvSpPr>
        <p:spPr>
          <a:xfrm>
            <a:off x="10195560" y="502920"/>
            <a:ext cx="36576" cy="36576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0506456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817352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128248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195560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0506456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817352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1128248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195560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506456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817352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1128248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195560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506456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0817352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1128248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cxnSp>
        <p:nvCxnSpPr>
          <p:cNvPr id="21" name="Connector 20"/>
          <p:cNvCxnSpPr/>
          <p:nvPr/>
        </p:nvCxnSpPr>
        <p:spPr>
          <a:xfrm>
            <a:off x="512064" y="6537960"/>
            <a:ext cx="11173968" cy="0"/>
          </a:xfrm>
          <a:prstGeom prst="line">
            <a:avLst/>
          </a:prstGeom>
          <a:ln w="12700">
            <a:solidFill>
              <a:srgbClr val="E2DFD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12064" y="6565392"/>
            <a:ext cx="1967205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9B9BA2"/>
                </a:solidFill>
                <a:latin typeface="Aptos" panose="020B0004020202020204" pitchFamily="34" charset="0"/>
              </a:rPr>
              <a:t>NDPHS ASA EG 30  ·  Tallinn  ·  17 June 2026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1425258" y="6501384"/>
            <a:ext cx="306494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>
                <a:solidFill>
                  <a:srgbClr val="9B9BA2"/>
                </a:solidFill>
                <a:latin typeface="Aptos" panose="020B0004020202020204" pitchFamily="34" charset="0"/>
              </a:rPr>
              <a:t>04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66928" y="713232"/>
            <a:ext cx="2834640" cy="2462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1" dirty="0">
                <a:solidFill>
                  <a:srgbClr val="E67823"/>
                </a:solidFill>
                <a:latin typeface="Aptos" panose="020B0004020202020204" pitchFamily="34" charset="0"/>
              </a:rPr>
              <a:t>TIMELINE + POLICY PACKAGE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66928" y="877824"/>
            <a:ext cx="8778240" cy="43858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50" b="1" dirty="0">
                <a:solidFill>
                  <a:srgbClr val="212126"/>
                </a:solidFill>
                <a:latin typeface="Aptos" panose="020B0004020202020204" pitchFamily="34" charset="0"/>
              </a:rPr>
              <a:t>What changed in 2025: from adoption to implementation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49224" y="1316228"/>
            <a:ext cx="868680" cy="36576"/>
          </a:xfrm>
          <a:prstGeom prst="rect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905256" y="2208276"/>
            <a:ext cx="10058400" cy="1289304"/>
          </a:xfrm>
          <a:prstGeom prst="roundRect">
            <a:avLst>
              <a:gd name="adj" fmla="val 8000"/>
            </a:avLst>
          </a:prstGeom>
          <a:solidFill>
            <a:srgbClr val="F8F7F5"/>
          </a:solidFill>
          <a:ln w="12700">
            <a:solidFill>
              <a:srgbClr val="F8F7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cxnSp>
        <p:nvCxnSpPr>
          <p:cNvPr id="64" name="Connector 63"/>
          <p:cNvCxnSpPr/>
          <p:nvPr/>
        </p:nvCxnSpPr>
        <p:spPr>
          <a:xfrm>
            <a:off x="1207008" y="3076956"/>
            <a:ext cx="9454896" cy="0"/>
          </a:xfrm>
          <a:prstGeom prst="line">
            <a:avLst/>
          </a:prstGeom>
          <a:ln w="25400">
            <a:solidFill>
              <a:srgbClr val="E2DFD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Oval 64"/>
          <p:cNvSpPr/>
          <p:nvPr/>
        </p:nvSpPr>
        <p:spPr>
          <a:xfrm>
            <a:off x="1271016" y="2967228"/>
            <a:ext cx="219456" cy="219456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950976" y="2399792"/>
            <a:ext cx="923544" cy="39776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DF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950976" y="2489298"/>
            <a:ext cx="923544" cy="2414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69" b="1" dirty="0">
                <a:solidFill>
                  <a:srgbClr val="212126"/>
                </a:solidFill>
                <a:latin typeface="Aptos" panose="020B0004020202020204" pitchFamily="34" charset="0"/>
              </a:rPr>
              <a:t>2023–2024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40664" y="3223260"/>
            <a:ext cx="1207008" cy="2585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80" b="1">
                <a:solidFill>
                  <a:srgbClr val="212126"/>
                </a:solidFill>
                <a:latin typeface="Aptos" panose="020B0004020202020204" pitchFamily="34" charset="0"/>
              </a:rPr>
              <a:t>Evidence</a:t>
            </a:r>
          </a:p>
        </p:txBody>
      </p:sp>
      <p:sp>
        <p:nvSpPr>
          <p:cNvPr id="69" name="Oval 68"/>
          <p:cNvSpPr/>
          <p:nvPr/>
        </p:nvSpPr>
        <p:spPr>
          <a:xfrm>
            <a:off x="3465576" y="2967228"/>
            <a:ext cx="219456" cy="219456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3145536" y="2414016"/>
            <a:ext cx="877824" cy="397763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DF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209544" y="2508758"/>
            <a:ext cx="749808" cy="2414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69" b="1" dirty="0">
                <a:solidFill>
                  <a:srgbClr val="212126"/>
                </a:solidFill>
                <a:latin typeface="Aptos" panose="020B0004020202020204" pitchFamily="34" charset="0"/>
              </a:rPr>
              <a:t>9 Jan 2025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935224" y="3223260"/>
            <a:ext cx="1207008" cy="2585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80" b="1">
                <a:solidFill>
                  <a:srgbClr val="212126"/>
                </a:solidFill>
                <a:latin typeface="Aptos" panose="020B0004020202020204" pitchFamily="34" charset="0"/>
              </a:rPr>
              <a:t>Adoption</a:t>
            </a:r>
          </a:p>
        </p:txBody>
      </p:sp>
      <p:sp>
        <p:nvSpPr>
          <p:cNvPr id="73" name="Oval 72"/>
          <p:cNvSpPr/>
          <p:nvPr/>
        </p:nvSpPr>
        <p:spPr>
          <a:xfrm>
            <a:off x="5660136" y="2967228"/>
            <a:ext cx="219456" cy="219456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5330952" y="2459736"/>
            <a:ext cx="877824" cy="397764"/>
          </a:xfrm>
          <a:prstGeom prst="roundRect">
            <a:avLst>
              <a:gd name="adj" fmla="val 8000"/>
            </a:avLst>
          </a:prstGeom>
          <a:solidFill>
            <a:srgbClr val="FCF5EF"/>
          </a:solidFill>
          <a:ln w="12700">
            <a:solidFill>
              <a:srgbClr val="E678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349240" y="2547884"/>
            <a:ext cx="822960" cy="2414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69" b="1" dirty="0">
                <a:solidFill>
                  <a:srgbClr val="C46011"/>
                </a:solidFill>
                <a:latin typeface="Aptos" panose="020B0004020202020204" pitchFamily="34" charset="0"/>
              </a:rPr>
              <a:t>1 Aug 2025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891024" y="3196739"/>
            <a:ext cx="1977135" cy="25237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40" b="1" dirty="0">
                <a:solidFill>
                  <a:srgbClr val="212126"/>
                </a:solidFill>
                <a:latin typeface="Aptos" panose="020B0004020202020204" pitchFamily="34" charset="0"/>
              </a:rPr>
              <a:t>Entry into</a:t>
            </a:r>
            <a:r>
              <a:rPr lang="lv-LV" sz="1040" b="1" dirty="0">
                <a:solidFill>
                  <a:srgbClr val="212126"/>
                </a:solidFill>
                <a:latin typeface="Aptos" panose="020B0004020202020204" pitchFamily="34" charset="0"/>
              </a:rPr>
              <a:t> f</a:t>
            </a:r>
            <a:r>
              <a:rPr sz="1040" b="1" dirty="0" err="1">
                <a:solidFill>
                  <a:srgbClr val="212126"/>
                </a:solidFill>
                <a:latin typeface="Aptos" panose="020B0004020202020204" pitchFamily="34" charset="0"/>
              </a:rPr>
              <a:t>orce</a:t>
            </a:r>
            <a:endParaRPr sz="1040" b="1" dirty="0">
              <a:solidFill>
                <a:srgbClr val="212126"/>
              </a:solidFill>
              <a:latin typeface="Aptos" panose="020B0004020202020204" pitchFamily="34" charset="0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7991855" y="2967228"/>
            <a:ext cx="219456" cy="219456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7662672" y="2459736"/>
            <a:ext cx="877824" cy="39776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DF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612379" y="2556080"/>
            <a:ext cx="978408" cy="2414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69" b="1" dirty="0">
                <a:solidFill>
                  <a:srgbClr val="212126"/>
                </a:solidFill>
                <a:latin typeface="Aptos" panose="020B0004020202020204" pitchFamily="34" charset="0"/>
              </a:rPr>
              <a:t>2025–2026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7461503" y="3223260"/>
            <a:ext cx="1207008" cy="24917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19" b="1">
                <a:solidFill>
                  <a:srgbClr val="212126"/>
                </a:solidFill>
                <a:latin typeface="Aptos" panose="020B0004020202020204" pitchFamily="34" charset="0"/>
              </a:rPr>
              <a:t>Implementation</a:t>
            </a:r>
          </a:p>
        </p:txBody>
      </p:sp>
      <p:sp>
        <p:nvSpPr>
          <p:cNvPr id="81" name="Oval 80"/>
          <p:cNvSpPr/>
          <p:nvPr/>
        </p:nvSpPr>
        <p:spPr>
          <a:xfrm>
            <a:off x="10140696" y="2967228"/>
            <a:ext cx="219456" cy="219456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9811512" y="2459736"/>
            <a:ext cx="877824" cy="39776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DF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9885680" y="2508758"/>
            <a:ext cx="749808" cy="3906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69" b="1" dirty="0">
                <a:solidFill>
                  <a:srgbClr val="212126"/>
                </a:solidFill>
                <a:latin typeface="Aptos" panose="020B0004020202020204" pitchFamily="34" charset="0"/>
              </a:rPr>
              <a:t>By 31 Oct 2026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9610344" y="3223260"/>
            <a:ext cx="1207008" cy="2585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80" b="1">
                <a:solidFill>
                  <a:srgbClr val="212126"/>
                </a:solidFill>
                <a:latin typeface="Aptos" panose="020B0004020202020204" pitchFamily="34" charset="0"/>
              </a:rPr>
              <a:t>Evaluation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1033272" y="4261104"/>
            <a:ext cx="4937760" cy="1993392"/>
          </a:xfrm>
          <a:prstGeom prst="roundRect">
            <a:avLst>
              <a:gd name="adj" fmla="val 8000"/>
            </a:avLst>
          </a:prstGeom>
          <a:solidFill>
            <a:srgbClr val="FCF5EF"/>
          </a:solidFill>
          <a:ln w="12700">
            <a:solidFill>
              <a:srgbClr val="FCF5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335024" y="4453128"/>
            <a:ext cx="4315968" cy="34317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30" b="1">
                <a:solidFill>
                  <a:srgbClr val="212126"/>
                </a:solidFill>
                <a:latin typeface="Aptos" panose="020B0004020202020204" pitchFamily="34" charset="0"/>
              </a:rPr>
              <a:t>Reducing availability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399032" y="4809744"/>
            <a:ext cx="4434840" cy="9875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350"/>
              </a:spcAft>
              <a:defRPr sz="1280">
                <a:solidFill>
                  <a:srgbClr val="212126"/>
                </a:solidFill>
                <a:latin typeface="Aptos"/>
              </a:defRPr>
            </a:pPr>
            <a:r>
              <a:rPr>
                <a:latin typeface="Aptos" panose="020B0004020202020204" pitchFamily="34" charset="0"/>
              </a:rPr>
              <a:t>• Shorter retail sales hours.</a:t>
            </a:r>
          </a:p>
          <a:p>
            <a:pPr>
              <a:spcAft>
                <a:spcPts val="350"/>
              </a:spcAft>
              <a:defRPr sz="1280">
                <a:solidFill>
                  <a:srgbClr val="212126"/>
                </a:solidFill>
                <a:latin typeface="Aptos"/>
              </a:defRPr>
            </a:pPr>
            <a:r>
              <a:rPr>
                <a:latin typeface="Aptos" panose="020B0004020202020204" pitchFamily="34" charset="0"/>
              </a:rPr>
              <a:t>• Minimum 6-hour delivery delay for distance sales.</a:t>
            </a:r>
          </a:p>
          <a:p>
            <a:pPr>
              <a:spcAft>
                <a:spcPts val="350"/>
              </a:spcAft>
              <a:defRPr sz="1280">
                <a:solidFill>
                  <a:srgbClr val="212126"/>
                </a:solidFill>
                <a:latin typeface="Aptos"/>
              </a:defRPr>
            </a:pPr>
            <a:r>
              <a:rPr>
                <a:latin typeface="Aptos" panose="020B0004020202020204" pitchFamily="34" charset="0"/>
              </a:rPr>
              <a:t>• Alcohol may not be sold or consumed at gambling equipment.</a:t>
            </a:r>
          </a:p>
        </p:txBody>
      </p:sp>
      <p:sp>
        <p:nvSpPr>
          <p:cNvPr id="88" name="Rounded Rectangle 87"/>
          <p:cNvSpPr/>
          <p:nvPr/>
        </p:nvSpPr>
        <p:spPr>
          <a:xfrm>
            <a:off x="6217920" y="4261104"/>
            <a:ext cx="4873752" cy="199339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DF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519672" y="4453128"/>
            <a:ext cx="4270248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212126"/>
                </a:solidFill>
                <a:latin typeface="Aptos" panose="020B0004020202020204" pitchFamily="34" charset="0"/>
              </a:rPr>
              <a:t>Marketing and sales promotion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565392" y="4745736"/>
            <a:ext cx="4206240" cy="98488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350"/>
              </a:spcAft>
              <a:defRPr sz="1200">
                <a:solidFill>
                  <a:srgbClr val="212126"/>
                </a:solidFill>
                <a:latin typeface="Aptos"/>
              </a:defRPr>
            </a:pPr>
            <a:r>
              <a:rPr>
                <a:latin typeface="Aptos" panose="020B0004020202020204" pitchFamily="34" charset="0"/>
              </a:rPr>
              <a:t>• Multi-pack / “2-for-1” type discount offers restricted.</a:t>
            </a:r>
          </a:p>
          <a:p>
            <a:pPr>
              <a:spcAft>
                <a:spcPts val="350"/>
              </a:spcAft>
              <a:defRPr sz="1200">
                <a:solidFill>
                  <a:srgbClr val="212126"/>
                </a:solidFill>
                <a:latin typeface="Aptos"/>
              </a:defRPr>
            </a:pPr>
            <a:r>
              <a:rPr>
                <a:latin typeface="Aptos" panose="020B0004020202020204" pitchFamily="34" charset="0"/>
              </a:rPr>
              <a:t>• Alcohol may not be offered within loyalty programmes.</a:t>
            </a:r>
          </a:p>
          <a:p>
            <a:pPr>
              <a:spcAft>
                <a:spcPts val="350"/>
              </a:spcAft>
              <a:defRPr sz="1200">
                <a:solidFill>
                  <a:srgbClr val="212126"/>
                </a:solidFill>
                <a:latin typeface="Aptos"/>
              </a:defRPr>
            </a:pPr>
            <a:r>
              <a:rPr>
                <a:latin typeface="Aptos" panose="020B0004020202020204" pitchFamily="34" charset="0"/>
              </a:rPr>
              <a:t>• Price and discount advertising is banned.</a:t>
            </a:r>
          </a:p>
          <a:p>
            <a:pPr>
              <a:spcAft>
                <a:spcPts val="350"/>
              </a:spcAft>
              <a:defRPr sz="1200">
                <a:solidFill>
                  <a:srgbClr val="212126"/>
                </a:solidFill>
                <a:latin typeface="Aptos"/>
              </a:defRPr>
            </a:pPr>
            <a:r>
              <a:rPr>
                <a:latin typeface="Aptos" panose="020B0004020202020204" pitchFamily="34" charset="0"/>
              </a:rPr>
              <a:t>• Sales promotion practices are banned.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0312"/>
            <a:ext cx="1781257" cy="223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b="1" dirty="0">
                <a:solidFill>
                  <a:srgbClr val="9B9BA2"/>
                </a:solidFill>
                <a:latin typeface="Aptos" panose="020B0004020202020204" pitchFamily="34" charset="0"/>
              </a:rPr>
              <a:t>MINISTRY OF HEALTH OF LATVIA</a:t>
            </a:r>
          </a:p>
        </p:txBody>
      </p:sp>
      <p:sp>
        <p:nvSpPr>
          <p:cNvPr id="5" name="Oval 4"/>
          <p:cNvSpPr/>
          <p:nvPr/>
        </p:nvSpPr>
        <p:spPr>
          <a:xfrm>
            <a:off x="10195560" y="502920"/>
            <a:ext cx="36576" cy="36576"/>
          </a:xfrm>
          <a:prstGeom prst="ellipse">
            <a:avLst/>
          </a:prstGeom>
          <a:solidFill>
            <a:srgbClr val="E678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0506456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817352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128248" y="502920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817352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1128248" y="813816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817352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1128248" y="1124712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0817352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1128248" y="1435608"/>
            <a:ext cx="36576" cy="36576"/>
          </a:xfrm>
          <a:prstGeom prst="ellipse">
            <a:avLst/>
          </a:prstGeom>
          <a:solidFill>
            <a:srgbClr val="F7E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cxnSp>
        <p:nvCxnSpPr>
          <p:cNvPr id="21" name="Connector 20"/>
          <p:cNvCxnSpPr/>
          <p:nvPr/>
        </p:nvCxnSpPr>
        <p:spPr>
          <a:xfrm>
            <a:off x="512064" y="6537960"/>
            <a:ext cx="11173968" cy="0"/>
          </a:xfrm>
          <a:prstGeom prst="line">
            <a:avLst/>
          </a:prstGeom>
          <a:ln w="12700">
            <a:solidFill>
              <a:srgbClr val="E2DFD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39" descr="availabilit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5994" y="603504"/>
            <a:ext cx="777240" cy="77724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512064" y="6565392"/>
            <a:ext cx="1967205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9B9BA2"/>
                </a:solidFill>
                <a:latin typeface="Aptos" panose="020B0004020202020204" pitchFamily="34" charset="0"/>
              </a:rPr>
              <a:t>NDPHS ASA EG 30  ·  Tallinn  ·  17 June 2026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425257" y="6501384"/>
            <a:ext cx="30649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 dirty="0">
                <a:solidFill>
                  <a:srgbClr val="9B9BA2"/>
                </a:solidFill>
                <a:latin typeface="Aptos" panose="020B0004020202020204" pitchFamily="34" charset="0"/>
              </a:rPr>
              <a:t>0</a:t>
            </a:r>
            <a:r>
              <a:rPr lang="lv-LV" sz="900" b="1" dirty="0">
                <a:solidFill>
                  <a:srgbClr val="9B9BA2"/>
                </a:solidFill>
                <a:latin typeface="Aptos" panose="020B0004020202020204" pitchFamily="34" charset="0"/>
              </a:rPr>
              <a:t>5</a:t>
            </a:r>
            <a:endParaRPr sz="900" b="1" dirty="0">
              <a:solidFill>
                <a:srgbClr val="9B9BA2"/>
              </a:solidFill>
              <a:latin typeface="Aptos" panose="020B0004020202020204" pitchFamily="34" charset="0"/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F0E0CF38-AF6B-686A-2D9B-55C93CFA6CED}"/>
              </a:ext>
            </a:extLst>
          </p:cNvPr>
          <p:cNvGrpSpPr/>
          <p:nvPr/>
        </p:nvGrpSpPr>
        <p:grpSpPr>
          <a:xfrm>
            <a:off x="584151" y="553212"/>
            <a:ext cx="10522507" cy="5125212"/>
            <a:chOff x="587453" y="425196"/>
            <a:chExt cx="10522507" cy="5125212"/>
          </a:xfrm>
        </p:grpSpPr>
        <p:sp>
          <p:nvSpPr>
            <p:cNvPr id="4" name="Text 2">
              <a:extLst>
                <a:ext uri="{FF2B5EF4-FFF2-40B4-BE49-F238E27FC236}">
                  <a16:creationId xmlns:a16="http://schemas.microsoft.com/office/drawing/2014/main" id="{1F34904D-7438-FF7E-DB90-A33FDC0B35F1}"/>
                </a:ext>
              </a:extLst>
            </p:cNvPr>
            <p:cNvSpPr/>
            <p:nvPr/>
          </p:nvSpPr>
          <p:spPr>
            <a:xfrm>
              <a:off x="587453" y="425196"/>
              <a:ext cx="2377440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>
                <a:buNone/>
              </a:pPr>
              <a:r>
                <a:rPr lang="en-US" sz="750" b="1" dirty="0">
                  <a:solidFill>
                    <a:srgbClr val="F28C28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AVAILABILITY</a:t>
              </a:r>
              <a:endParaRPr lang="en-US" sz="750" dirty="0">
                <a:latin typeface="Aptos" panose="020B0004020202020204" pitchFamily="34" charset="0"/>
              </a:endParaRPr>
            </a:p>
          </p:txBody>
        </p:sp>
        <p:sp>
          <p:nvSpPr>
            <p:cNvPr id="26" name="Text 3">
              <a:extLst>
                <a:ext uri="{FF2B5EF4-FFF2-40B4-BE49-F238E27FC236}">
                  <a16:creationId xmlns:a16="http://schemas.microsoft.com/office/drawing/2014/main" id="{D68EC714-B25E-19E0-F571-B92E2F63B81B}"/>
                </a:ext>
              </a:extLst>
            </p:cNvPr>
            <p:cNvSpPr/>
            <p:nvPr/>
          </p:nvSpPr>
          <p:spPr>
            <a:xfrm>
              <a:off x="596011" y="612648"/>
              <a:ext cx="7040880" cy="7132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>
                <a:buNone/>
              </a:pPr>
              <a:r>
                <a:rPr lang="en-US" sz="2500" b="1" dirty="0">
                  <a:solidFill>
                    <a:srgbClr val="1F1F1F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Reducing immediacy of access</a:t>
              </a:r>
              <a:endParaRPr lang="en-US" sz="2500" dirty="0">
                <a:latin typeface="Aptos" panose="020B0004020202020204" pitchFamily="34" charset="0"/>
              </a:endParaRPr>
            </a:p>
          </p:txBody>
        </p:sp>
        <p:sp>
          <p:nvSpPr>
            <p:cNvPr id="38" name="Text 4">
              <a:extLst>
                <a:ext uri="{FF2B5EF4-FFF2-40B4-BE49-F238E27FC236}">
                  <a16:creationId xmlns:a16="http://schemas.microsoft.com/office/drawing/2014/main" id="{9711C11C-32DB-1EBB-5300-F2118C215152}"/>
                </a:ext>
              </a:extLst>
            </p:cNvPr>
            <p:cNvSpPr/>
            <p:nvPr/>
          </p:nvSpPr>
          <p:spPr>
            <a:xfrm>
              <a:off x="596011" y="1289304"/>
              <a:ext cx="8869680" cy="2194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>
                <a:buNone/>
              </a:pPr>
              <a:r>
                <a:rPr lang="en-US" sz="1120" dirty="0">
                  <a:solidFill>
                    <a:srgbClr val="606466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Retail hours and online delivery are presented together because both target impulse purchasing.</a:t>
              </a:r>
              <a:endParaRPr lang="en-US" sz="1120" dirty="0">
                <a:latin typeface="Aptos" panose="020B0004020202020204" pitchFamily="34" charset="0"/>
              </a:endParaRPr>
            </a:p>
          </p:txBody>
        </p:sp>
        <p:sp>
          <p:nvSpPr>
            <p:cNvPr id="39" name="Shape 5">
              <a:extLst>
                <a:ext uri="{FF2B5EF4-FFF2-40B4-BE49-F238E27FC236}">
                  <a16:creationId xmlns:a16="http://schemas.microsoft.com/office/drawing/2014/main" id="{4F9384C7-83F3-BC98-B4A5-96D2582EA137}"/>
                </a:ext>
              </a:extLst>
            </p:cNvPr>
            <p:cNvSpPr/>
            <p:nvPr/>
          </p:nvSpPr>
          <p:spPr>
            <a:xfrm>
              <a:off x="822960" y="2743200"/>
              <a:ext cx="4389120" cy="2331720"/>
            </a:xfrm>
            <a:prstGeom prst="rect">
              <a:avLst/>
            </a:prstGeom>
            <a:solidFill>
              <a:srgbClr val="FFF1E3"/>
            </a:solidFill>
            <a:ln w="12700">
              <a:solidFill>
                <a:srgbClr val="FFF1E3"/>
              </a:solidFill>
              <a:prstDash val="solid"/>
            </a:ln>
          </p:spPr>
          <p:txBody>
            <a:bodyPr/>
            <a:lstStyle/>
            <a:p>
              <a:endParaRPr lang="lv-LV">
                <a:latin typeface="Aptos" panose="020B0004020202020204" pitchFamily="34" charset="0"/>
              </a:endParaRPr>
            </a:p>
          </p:txBody>
        </p:sp>
        <p:sp>
          <p:nvSpPr>
            <p:cNvPr id="43" name="Text 6">
              <a:extLst>
                <a:ext uri="{FF2B5EF4-FFF2-40B4-BE49-F238E27FC236}">
                  <a16:creationId xmlns:a16="http://schemas.microsoft.com/office/drawing/2014/main" id="{E3845AD8-5739-EF8A-40FE-F9FFB9FEECC5}"/>
                </a:ext>
              </a:extLst>
            </p:cNvPr>
            <p:cNvSpPr/>
            <p:nvPr/>
          </p:nvSpPr>
          <p:spPr>
            <a:xfrm>
              <a:off x="1143000" y="2999232"/>
              <a:ext cx="374904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lnSpcReduction="10000"/>
            </a:bodyPr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5A3518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Retail sales hours</a:t>
              </a:r>
              <a:endParaRPr lang="en-US" sz="1600" dirty="0">
                <a:latin typeface="Aptos" panose="020B0004020202020204" pitchFamily="34" charset="0"/>
              </a:endParaRPr>
            </a:p>
          </p:txBody>
        </p:sp>
        <p:sp>
          <p:nvSpPr>
            <p:cNvPr id="44" name="Text 7">
              <a:extLst>
                <a:ext uri="{FF2B5EF4-FFF2-40B4-BE49-F238E27FC236}">
                  <a16:creationId xmlns:a16="http://schemas.microsoft.com/office/drawing/2014/main" id="{970D67BA-BE9A-6572-36EB-BE1C558DF656}"/>
                </a:ext>
              </a:extLst>
            </p:cNvPr>
            <p:cNvSpPr/>
            <p:nvPr/>
          </p:nvSpPr>
          <p:spPr>
            <a:xfrm>
              <a:off x="1234440" y="3657600"/>
              <a:ext cx="16459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1200" b="1" dirty="0">
                  <a:solidFill>
                    <a:srgbClr val="1F1F1F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Mon–Sat</a:t>
              </a:r>
              <a:endParaRPr lang="en-US" sz="1200" dirty="0">
                <a:latin typeface="Aptos" panose="020B0004020202020204" pitchFamily="34" charset="0"/>
              </a:endParaRPr>
            </a:p>
          </p:txBody>
        </p:sp>
        <p:sp>
          <p:nvSpPr>
            <p:cNvPr id="45" name="Text 8">
              <a:extLst>
                <a:ext uri="{FF2B5EF4-FFF2-40B4-BE49-F238E27FC236}">
                  <a16:creationId xmlns:a16="http://schemas.microsoft.com/office/drawing/2014/main" id="{55D0B6B4-4073-1B9F-4B43-9C15962C3FA0}"/>
                </a:ext>
              </a:extLst>
            </p:cNvPr>
            <p:cNvSpPr/>
            <p:nvPr/>
          </p:nvSpPr>
          <p:spPr>
            <a:xfrm>
              <a:off x="896112" y="3977640"/>
              <a:ext cx="192024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F28C28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10:00–20:00</a:t>
              </a:r>
              <a:endParaRPr lang="en-US" sz="2400" dirty="0">
                <a:latin typeface="Aptos" panose="020B0004020202020204" pitchFamily="34" charset="0"/>
              </a:endParaRPr>
            </a:p>
          </p:txBody>
        </p:sp>
        <p:sp>
          <p:nvSpPr>
            <p:cNvPr id="46" name="Text 9">
              <a:extLst>
                <a:ext uri="{FF2B5EF4-FFF2-40B4-BE49-F238E27FC236}">
                  <a16:creationId xmlns:a16="http://schemas.microsoft.com/office/drawing/2014/main" id="{15574367-0426-37BE-9B3A-21F21C5F6B89}"/>
                </a:ext>
              </a:extLst>
            </p:cNvPr>
            <p:cNvSpPr/>
            <p:nvPr/>
          </p:nvSpPr>
          <p:spPr>
            <a:xfrm>
              <a:off x="3154680" y="3657600"/>
              <a:ext cx="16459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1200" b="1" dirty="0">
                  <a:solidFill>
                    <a:srgbClr val="1F1F1F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Sunday</a:t>
              </a:r>
              <a:endParaRPr lang="en-US" sz="1200" dirty="0">
                <a:latin typeface="Aptos" panose="020B0004020202020204" pitchFamily="34" charset="0"/>
              </a:endParaRPr>
            </a:p>
          </p:txBody>
        </p:sp>
        <p:sp>
          <p:nvSpPr>
            <p:cNvPr id="47" name="Text 10">
              <a:extLst>
                <a:ext uri="{FF2B5EF4-FFF2-40B4-BE49-F238E27FC236}">
                  <a16:creationId xmlns:a16="http://schemas.microsoft.com/office/drawing/2014/main" id="{3F8CD0A1-15D7-07A4-5AC1-667509CF667A}"/>
                </a:ext>
              </a:extLst>
            </p:cNvPr>
            <p:cNvSpPr/>
            <p:nvPr/>
          </p:nvSpPr>
          <p:spPr>
            <a:xfrm>
              <a:off x="3063240" y="3977640"/>
              <a:ext cx="192024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F28C28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10:00–18:00</a:t>
              </a:r>
              <a:endParaRPr lang="en-US" sz="2400" dirty="0">
                <a:latin typeface="Aptos" panose="020B0004020202020204" pitchFamily="34" charset="0"/>
              </a:endParaRPr>
            </a:p>
          </p:txBody>
        </p:sp>
        <p:sp>
          <p:nvSpPr>
            <p:cNvPr id="48" name="Shape 11">
              <a:extLst>
                <a:ext uri="{FF2B5EF4-FFF2-40B4-BE49-F238E27FC236}">
                  <a16:creationId xmlns:a16="http://schemas.microsoft.com/office/drawing/2014/main" id="{A30AA992-199D-0E14-7478-342C5BE0C6BE}"/>
                </a:ext>
              </a:extLst>
            </p:cNvPr>
            <p:cNvSpPr/>
            <p:nvPr/>
          </p:nvSpPr>
          <p:spPr>
            <a:xfrm>
              <a:off x="5623560" y="2926080"/>
              <a:ext cx="0" cy="2011680"/>
            </a:xfrm>
            <a:prstGeom prst="line">
              <a:avLst/>
            </a:prstGeom>
            <a:noFill/>
            <a:ln w="12700">
              <a:solidFill>
                <a:srgbClr val="E5DCD2"/>
              </a:solidFill>
              <a:prstDash val="solid"/>
            </a:ln>
          </p:spPr>
          <p:txBody>
            <a:bodyPr/>
            <a:lstStyle/>
            <a:p>
              <a:endParaRPr lang="lv-LV">
                <a:latin typeface="Aptos" panose="020B0004020202020204" pitchFamily="34" charset="0"/>
              </a:endParaRPr>
            </a:p>
          </p:txBody>
        </p:sp>
        <p:sp>
          <p:nvSpPr>
            <p:cNvPr id="49" name="Text 12">
              <a:extLst>
                <a:ext uri="{FF2B5EF4-FFF2-40B4-BE49-F238E27FC236}">
                  <a16:creationId xmlns:a16="http://schemas.microsoft.com/office/drawing/2014/main" id="{E8DA1192-6185-C7EA-79F2-86677E7D6F9A}"/>
                </a:ext>
              </a:extLst>
            </p:cNvPr>
            <p:cNvSpPr/>
            <p:nvPr/>
          </p:nvSpPr>
          <p:spPr>
            <a:xfrm>
              <a:off x="6400800" y="2880360"/>
              <a:ext cx="34747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1F1F1F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Distance sales</a:t>
              </a:r>
              <a:endParaRPr lang="en-US" sz="1600" dirty="0">
                <a:latin typeface="Aptos" panose="020B0004020202020204" pitchFamily="34" charset="0"/>
              </a:endParaRPr>
            </a:p>
          </p:txBody>
        </p:sp>
        <p:sp>
          <p:nvSpPr>
            <p:cNvPr id="50" name="Shape 13">
              <a:extLst>
                <a:ext uri="{FF2B5EF4-FFF2-40B4-BE49-F238E27FC236}">
                  <a16:creationId xmlns:a16="http://schemas.microsoft.com/office/drawing/2014/main" id="{9FC169EB-3EE5-846B-E8E5-9C51115FEA52}"/>
                </a:ext>
              </a:extLst>
            </p:cNvPr>
            <p:cNvSpPr/>
            <p:nvPr/>
          </p:nvSpPr>
          <p:spPr>
            <a:xfrm>
              <a:off x="6400800" y="3657600"/>
              <a:ext cx="731520" cy="731520"/>
            </a:xfrm>
            <a:prstGeom prst="ellipse">
              <a:avLst/>
            </a:prstGeom>
            <a:solidFill>
              <a:srgbClr val="F7F4F0"/>
            </a:solidFill>
            <a:ln w="12700">
              <a:solidFill>
                <a:srgbClr val="E5DCD2"/>
              </a:solidFill>
              <a:prstDash val="solid"/>
            </a:ln>
          </p:spPr>
          <p:txBody>
            <a:bodyPr/>
            <a:lstStyle/>
            <a:p>
              <a:endParaRPr lang="lv-LV">
                <a:latin typeface="Aptos" panose="020B0004020202020204" pitchFamily="34" charset="0"/>
              </a:endParaRPr>
            </a:p>
          </p:txBody>
        </p:sp>
        <p:sp>
          <p:nvSpPr>
            <p:cNvPr id="51" name="Text 14">
              <a:extLst>
                <a:ext uri="{FF2B5EF4-FFF2-40B4-BE49-F238E27FC236}">
                  <a16:creationId xmlns:a16="http://schemas.microsoft.com/office/drawing/2014/main" id="{DD60A79B-3001-113C-AD1F-53CA08F3C698}"/>
                </a:ext>
              </a:extLst>
            </p:cNvPr>
            <p:cNvSpPr/>
            <p:nvPr/>
          </p:nvSpPr>
          <p:spPr>
            <a:xfrm>
              <a:off x="6400800" y="3904488"/>
              <a:ext cx="731520" cy="1188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fontScale="92500" lnSpcReduction="20000"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1F1F1F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1</a:t>
              </a:r>
              <a:endParaRPr lang="en-US" sz="1000" dirty="0">
                <a:latin typeface="Aptos" panose="020B0004020202020204" pitchFamily="34" charset="0"/>
              </a:endParaRPr>
            </a:p>
          </p:txBody>
        </p:sp>
        <p:sp>
          <p:nvSpPr>
            <p:cNvPr id="52" name="Text 15">
              <a:extLst>
                <a:ext uri="{FF2B5EF4-FFF2-40B4-BE49-F238E27FC236}">
                  <a16:creationId xmlns:a16="http://schemas.microsoft.com/office/drawing/2014/main" id="{B1CBD13A-8157-17DF-1AFB-D64DDA6F009D}"/>
                </a:ext>
              </a:extLst>
            </p:cNvPr>
            <p:cNvSpPr/>
            <p:nvPr/>
          </p:nvSpPr>
          <p:spPr>
            <a:xfrm>
              <a:off x="6126480" y="4553712"/>
              <a:ext cx="128016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1050" dirty="0">
                  <a:solidFill>
                    <a:srgbClr val="1F1F1F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Order placed</a:t>
              </a:r>
              <a:endParaRPr lang="en-US" sz="1050" dirty="0">
                <a:latin typeface="Aptos" panose="020B0004020202020204" pitchFamily="34" charset="0"/>
              </a:endParaRPr>
            </a:p>
          </p:txBody>
        </p:sp>
        <p:sp>
          <p:nvSpPr>
            <p:cNvPr id="53" name="Shape 16">
              <a:extLst>
                <a:ext uri="{FF2B5EF4-FFF2-40B4-BE49-F238E27FC236}">
                  <a16:creationId xmlns:a16="http://schemas.microsoft.com/office/drawing/2014/main" id="{ADEBFA57-C232-1C6F-73CC-75AFAE8DE8C8}"/>
                </a:ext>
              </a:extLst>
            </p:cNvPr>
            <p:cNvSpPr/>
            <p:nvPr/>
          </p:nvSpPr>
          <p:spPr>
            <a:xfrm>
              <a:off x="7269480" y="3840480"/>
              <a:ext cx="777240" cy="347472"/>
            </a:xfrm>
            <a:prstGeom prst="chevron">
              <a:avLst/>
            </a:prstGeom>
            <a:solidFill>
              <a:srgbClr val="E5DCD2"/>
            </a:solidFill>
            <a:ln w="12700">
              <a:solidFill>
                <a:srgbClr val="E5DCD2"/>
              </a:solidFill>
              <a:prstDash val="solid"/>
            </a:ln>
          </p:spPr>
          <p:txBody>
            <a:bodyPr/>
            <a:lstStyle/>
            <a:p>
              <a:endParaRPr lang="lv-LV">
                <a:latin typeface="Aptos" panose="020B0004020202020204" pitchFamily="34" charset="0"/>
              </a:endParaRPr>
            </a:p>
          </p:txBody>
        </p:sp>
        <p:sp>
          <p:nvSpPr>
            <p:cNvPr id="54" name="Shape 17">
              <a:extLst>
                <a:ext uri="{FF2B5EF4-FFF2-40B4-BE49-F238E27FC236}">
                  <a16:creationId xmlns:a16="http://schemas.microsoft.com/office/drawing/2014/main" id="{1FE892E0-0E73-7924-8CFC-91FB846D85B0}"/>
                </a:ext>
              </a:extLst>
            </p:cNvPr>
            <p:cNvSpPr/>
            <p:nvPr/>
          </p:nvSpPr>
          <p:spPr>
            <a:xfrm>
              <a:off x="8183880" y="3657600"/>
              <a:ext cx="731520" cy="731520"/>
            </a:xfrm>
            <a:prstGeom prst="ellipse">
              <a:avLst/>
            </a:prstGeom>
            <a:solidFill>
              <a:srgbClr val="F28C28"/>
            </a:solidFill>
            <a:ln w="12700">
              <a:solidFill>
                <a:srgbClr val="F28C28"/>
              </a:solidFill>
              <a:prstDash val="solid"/>
            </a:ln>
          </p:spPr>
          <p:txBody>
            <a:bodyPr/>
            <a:lstStyle/>
            <a:p>
              <a:endParaRPr lang="lv-LV">
                <a:latin typeface="Aptos" panose="020B0004020202020204" pitchFamily="34" charset="0"/>
              </a:endParaRPr>
            </a:p>
          </p:txBody>
        </p:sp>
        <p:sp>
          <p:nvSpPr>
            <p:cNvPr id="55" name="Text 18">
              <a:extLst>
                <a:ext uri="{FF2B5EF4-FFF2-40B4-BE49-F238E27FC236}">
                  <a16:creationId xmlns:a16="http://schemas.microsoft.com/office/drawing/2014/main" id="{402EA68D-4FA3-7E76-8F58-8B7C9310989E}"/>
                </a:ext>
              </a:extLst>
            </p:cNvPr>
            <p:cNvSpPr/>
            <p:nvPr/>
          </p:nvSpPr>
          <p:spPr>
            <a:xfrm>
              <a:off x="8183880" y="3904488"/>
              <a:ext cx="731520" cy="1188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fontScale="92500" lnSpcReduction="20000"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FFFFFF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2</a:t>
              </a:r>
              <a:endParaRPr lang="en-US" sz="1000" dirty="0">
                <a:latin typeface="Aptos" panose="020B0004020202020204" pitchFamily="34" charset="0"/>
              </a:endParaRPr>
            </a:p>
          </p:txBody>
        </p:sp>
        <p:sp>
          <p:nvSpPr>
            <p:cNvPr id="56" name="Text 19">
              <a:extLst>
                <a:ext uri="{FF2B5EF4-FFF2-40B4-BE49-F238E27FC236}">
                  <a16:creationId xmlns:a16="http://schemas.microsoft.com/office/drawing/2014/main" id="{E3768CC0-96BF-DD6B-7B61-FC2BF532626D}"/>
                </a:ext>
              </a:extLst>
            </p:cNvPr>
            <p:cNvSpPr/>
            <p:nvPr/>
          </p:nvSpPr>
          <p:spPr>
            <a:xfrm>
              <a:off x="7909560" y="4553712"/>
              <a:ext cx="128016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1050" b="1" dirty="0">
                  <a:solidFill>
                    <a:srgbClr val="5A3518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Minimum wait</a:t>
              </a:r>
              <a:endParaRPr lang="en-US" sz="1050" dirty="0">
                <a:latin typeface="Aptos" panose="020B0004020202020204" pitchFamily="34" charset="0"/>
              </a:endParaRPr>
            </a:p>
            <a:p>
              <a:pPr marL="0" indent="0" algn="ctr">
                <a:buNone/>
              </a:pPr>
              <a:r>
                <a:rPr lang="en-US" sz="1050" b="1" dirty="0">
                  <a:solidFill>
                    <a:srgbClr val="5A3518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6 hours</a:t>
              </a:r>
              <a:endParaRPr lang="en-US" sz="1050" dirty="0">
                <a:latin typeface="Aptos" panose="020B0004020202020204" pitchFamily="34" charset="0"/>
              </a:endParaRPr>
            </a:p>
          </p:txBody>
        </p:sp>
        <p:sp>
          <p:nvSpPr>
            <p:cNvPr id="57" name="Shape 20">
              <a:extLst>
                <a:ext uri="{FF2B5EF4-FFF2-40B4-BE49-F238E27FC236}">
                  <a16:creationId xmlns:a16="http://schemas.microsoft.com/office/drawing/2014/main" id="{27F46528-360B-B1B7-D482-B46B3DFD3E69}"/>
                </a:ext>
              </a:extLst>
            </p:cNvPr>
            <p:cNvSpPr/>
            <p:nvPr/>
          </p:nvSpPr>
          <p:spPr>
            <a:xfrm>
              <a:off x="9052560" y="3840480"/>
              <a:ext cx="777240" cy="347472"/>
            </a:xfrm>
            <a:prstGeom prst="chevron">
              <a:avLst/>
            </a:prstGeom>
            <a:solidFill>
              <a:srgbClr val="E5DCD2"/>
            </a:solidFill>
            <a:ln w="12700">
              <a:solidFill>
                <a:srgbClr val="E5DCD2"/>
              </a:solidFill>
              <a:prstDash val="solid"/>
            </a:ln>
          </p:spPr>
          <p:txBody>
            <a:bodyPr/>
            <a:lstStyle/>
            <a:p>
              <a:endParaRPr lang="lv-LV">
                <a:latin typeface="Aptos" panose="020B0004020202020204" pitchFamily="34" charset="0"/>
              </a:endParaRPr>
            </a:p>
          </p:txBody>
        </p:sp>
        <p:sp>
          <p:nvSpPr>
            <p:cNvPr id="58" name="Shape 21">
              <a:extLst>
                <a:ext uri="{FF2B5EF4-FFF2-40B4-BE49-F238E27FC236}">
                  <a16:creationId xmlns:a16="http://schemas.microsoft.com/office/drawing/2014/main" id="{45F495AF-D256-BA58-5B23-D465B48461AA}"/>
                </a:ext>
              </a:extLst>
            </p:cNvPr>
            <p:cNvSpPr/>
            <p:nvPr/>
          </p:nvSpPr>
          <p:spPr>
            <a:xfrm>
              <a:off x="10104120" y="3657600"/>
              <a:ext cx="731520" cy="731520"/>
            </a:xfrm>
            <a:prstGeom prst="ellipse">
              <a:avLst/>
            </a:prstGeom>
            <a:solidFill>
              <a:srgbClr val="F7F4F0"/>
            </a:solidFill>
            <a:ln w="12700">
              <a:solidFill>
                <a:srgbClr val="E5DCD2"/>
              </a:solidFill>
              <a:prstDash val="solid"/>
            </a:ln>
          </p:spPr>
          <p:txBody>
            <a:bodyPr/>
            <a:lstStyle/>
            <a:p>
              <a:endParaRPr lang="lv-LV">
                <a:latin typeface="Aptos" panose="020B0004020202020204" pitchFamily="34" charset="0"/>
              </a:endParaRPr>
            </a:p>
          </p:txBody>
        </p:sp>
        <p:sp>
          <p:nvSpPr>
            <p:cNvPr id="59" name="Text 22">
              <a:extLst>
                <a:ext uri="{FF2B5EF4-FFF2-40B4-BE49-F238E27FC236}">
                  <a16:creationId xmlns:a16="http://schemas.microsoft.com/office/drawing/2014/main" id="{BBD61CFC-78F8-2BB6-72B6-15190DC17356}"/>
                </a:ext>
              </a:extLst>
            </p:cNvPr>
            <p:cNvSpPr/>
            <p:nvPr/>
          </p:nvSpPr>
          <p:spPr>
            <a:xfrm>
              <a:off x="10104120" y="3904488"/>
              <a:ext cx="731520" cy="1188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fontScale="92500" lnSpcReduction="20000"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1F1F1F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3</a:t>
              </a:r>
              <a:endParaRPr lang="en-US" sz="1000" dirty="0">
                <a:latin typeface="Aptos" panose="020B0004020202020204" pitchFamily="34" charset="0"/>
              </a:endParaRPr>
            </a:p>
          </p:txBody>
        </p:sp>
        <p:sp>
          <p:nvSpPr>
            <p:cNvPr id="60" name="Text 23">
              <a:extLst>
                <a:ext uri="{FF2B5EF4-FFF2-40B4-BE49-F238E27FC236}">
                  <a16:creationId xmlns:a16="http://schemas.microsoft.com/office/drawing/2014/main" id="{37465C2C-E5B0-85FA-790A-625F155A37F2}"/>
                </a:ext>
              </a:extLst>
            </p:cNvPr>
            <p:cNvSpPr/>
            <p:nvPr/>
          </p:nvSpPr>
          <p:spPr>
            <a:xfrm>
              <a:off x="9829800" y="4553712"/>
              <a:ext cx="128016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1050" dirty="0">
                  <a:solidFill>
                    <a:srgbClr val="1F1F1F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Delivery</a:t>
              </a:r>
              <a:endParaRPr lang="en-US" sz="1050" dirty="0">
                <a:latin typeface="Aptos" panose="020B0004020202020204" pitchFamily="34" charset="0"/>
              </a:endParaRPr>
            </a:p>
          </p:txBody>
        </p:sp>
        <p:sp>
          <p:nvSpPr>
            <p:cNvPr id="61" name="Text 24">
              <a:extLst>
                <a:ext uri="{FF2B5EF4-FFF2-40B4-BE49-F238E27FC236}">
                  <a16:creationId xmlns:a16="http://schemas.microsoft.com/office/drawing/2014/main" id="{CA2E4C13-EDC2-23C8-14D1-4A0EA516D243}"/>
                </a:ext>
              </a:extLst>
            </p:cNvPr>
            <p:cNvSpPr/>
            <p:nvPr/>
          </p:nvSpPr>
          <p:spPr>
            <a:xfrm>
              <a:off x="6537960" y="5321808"/>
              <a:ext cx="438912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fontScale="85000" lnSpcReduction="10000"/>
            </a:bodyPr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606466"/>
                  </a:solidFill>
                  <a:latin typeface="Aptos" panose="020B0004020202020204" pitchFamily="34" charset="0"/>
                  <a:ea typeface="Verdana" pitchFamily="34" charset="-122"/>
                  <a:cs typeface="Verdana" pitchFamily="34" charset="-120"/>
                </a:rPr>
                <a:t>Requires monitoring of platforms, couriers and age-verification practices.</a:t>
              </a:r>
              <a:endParaRPr lang="en-US" sz="1150" dirty="0">
                <a:latin typeface="Aptos" panose="020B00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3504" y="201168"/>
            <a:ext cx="2560320" cy="146304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l"/>
            <a:r>
              <a:rPr sz="960" b="1">
                <a:solidFill>
                  <a:srgbClr val="919499"/>
                </a:solidFill>
                <a:latin typeface="Aptos" panose="020B0004020202020204" pitchFamily="34" charset="0"/>
              </a:rPr>
              <a:t>MINISTRY OF HEALTH OF LATVIA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749808"/>
            <a:ext cx="2286000" cy="164592"/>
          </a:xfrm>
          <a:prstGeom prst="rect">
            <a:avLst/>
          </a:prstGeom>
          <a:noFill/>
        </p:spPr>
        <p:txBody>
          <a:bodyPr wrap="square" lIns="0" tIns="0" rIns="0" bIns="0">
            <a:normAutofit lnSpcReduction="10000"/>
          </a:bodyPr>
          <a:lstStyle/>
          <a:p>
            <a:pPr algn="l"/>
            <a:r>
              <a:rPr sz="1150" b="1">
                <a:solidFill>
                  <a:srgbClr val="E9751B"/>
                </a:solidFill>
                <a:latin typeface="Aptos" panose="020B0004020202020204" pitchFamily="34" charset="0"/>
              </a:rPr>
              <a:t>MARKETING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978408"/>
            <a:ext cx="9235440" cy="384048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l"/>
            <a:r>
              <a:rPr sz="2450" b="1" dirty="0">
                <a:solidFill>
                  <a:srgbClr val="25272E"/>
                </a:solidFill>
                <a:latin typeface="Aptos" panose="020B0004020202020204" pitchFamily="34" charset="0"/>
              </a:rPr>
              <a:t>Marketing and price promotion restrictions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58368" y="1389888"/>
            <a:ext cx="868680" cy="36576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8368" y="1700784"/>
            <a:ext cx="8961120" cy="201168"/>
          </a:xfrm>
          <a:prstGeom prst="rect">
            <a:avLst/>
          </a:prstGeom>
          <a:noFill/>
        </p:spPr>
        <p:txBody>
          <a:bodyPr wrap="square" lIns="0" tIns="0" rIns="0" bIns="0">
            <a:normAutofit lnSpcReduction="10000"/>
          </a:bodyPr>
          <a:lstStyle/>
          <a:p>
            <a:pPr algn="l"/>
            <a:r>
              <a:rPr sz="1380" b="0">
                <a:solidFill>
                  <a:srgbClr val="71747C"/>
                </a:solidFill>
                <a:latin typeface="Aptos" panose="020B0004020202020204" pitchFamily="34" charset="0"/>
              </a:rPr>
              <a:t>Sales promotion restrictions target promotion-driven alcohol purchasing</a:t>
            </a:r>
          </a:p>
        </p:txBody>
      </p:sp>
      <p:sp>
        <p:nvSpPr>
          <p:cNvPr id="8" name="Oval 7"/>
          <p:cNvSpPr/>
          <p:nvPr/>
        </p:nvSpPr>
        <p:spPr>
          <a:xfrm>
            <a:off x="10287000" y="502920"/>
            <a:ext cx="36576" cy="36576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607040" y="502920"/>
            <a:ext cx="36576" cy="36576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0927080" y="502920"/>
            <a:ext cx="36576" cy="36576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247120" y="502920"/>
            <a:ext cx="36576" cy="36576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287000" y="822960"/>
            <a:ext cx="36576" cy="36576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607040" y="822960"/>
            <a:ext cx="36576" cy="36576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927080" y="822960"/>
            <a:ext cx="36576" cy="36576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1247120" y="822960"/>
            <a:ext cx="36576" cy="36576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0287000" y="1143000"/>
            <a:ext cx="36576" cy="36576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607040" y="1143000"/>
            <a:ext cx="36576" cy="36576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927080" y="1143000"/>
            <a:ext cx="36576" cy="36576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1247120" y="1143000"/>
            <a:ext cx="36576" cy="36576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287000" y="1463039"/>
            <a:ext cx="36576" cy="36576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0607040" y="1463039"/>
            <a:ext cx="36576" cy="36576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0927080" y="1463039"/>
            <a:ext cx="36576" cy="36576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1247120" y="1463039"/>
            <a:ext cx="36576" cy="36576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cxnSp>
        <p:nvCxnSpPr>
          <p:cNvPr id="24" name="Connector 23"/>
          <p:cNvCxnSpPr/>
          <p:nvPr/>
        </p:nvCxnSpPr>
        <p:spPr>
          <a:xfrm>
            <a:off x="512064" y="6556248"/>
            <a:ext cx="11237976" cy="0"/>
          </a:xfrm>
          <a:prstGeom prst="line">
            <a:avLst/>
          </a:prstGeom>
          <a:ln w="15240">
            <a:solidFill>
              <a:srgbClr val="D2CFC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03504" y="6638544"/>
            <a:ext cx="3017520" cy="109728"/>
          </a:xfrm>
          <a:prstGeom prst="rect">
            <a:avLst/>
          </a:prstGeom>
          <a:noFill/>
        </p:spPr>
        <p:txBody>
          <a:bodyPr wrap="square" lIns="0" tIns="0" rIns="0" bIns="0">
            <a:normAutofit lnSpcReduction="10000"/>
          </a:bodyPr>
          <a:lstStyle/>
          <a:p>
            <a:pPr algn="l"/>
            <a:r>
              <a:rPr sz="760" b="0">
                <a:solidFill>
                  <a:srgbClr val="9A9CA2"/>
                </a:solidFill>
                <a:latin typeface="Aptos" panose="020B0004020202020204" pitchFamily="34" charset="0"/>
              </a:rPr>
              <a:t>NDPHS ASA EG 30  ·  Tallinn  ·  17 June 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503152" y="6611112"/>
            <a:ext cx="182880" cy="128016"/>
          </a:xfrm>
          <a:prstGeom prst="rect">
            <a:avLst/>
          </a:prstGeom>
          <a:noFill/>
        </p:spPr>
        <p:txBody>
          <a:bodyPr wrap="square" lIns="0" tIns="0" rIns="0" bIns="0">
            <a:normAutofit fontScale="92500" lnSpcReduction="10000"/>
          </a:bodyPr>
          <a:lstStyle/>
          <a:p>
            <a:pPr algn="r"/>
            <a:r>
              <a:rPr sz="950" b="1">
                <a:solidFill>
                  <a:srgbClr val="73767C"/>
                </a:solidFill>
                <a:latin typeface="Aptos" panose="020B0004020202020204" pitchFamily="34" charset="0"/>
              </a:rPr>
              <a:t>06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68680" y="2157984"/>
            <a:ext cx="3017520" cy="69494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2CF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568" y="2386584"/>
            <a:ext cx="292608" cy="91440"/>
          </a:xfrm>
          <a:prstGeom prst="rect">
            <a:avLst/>
          </a:prstGeom>
          <a:noFill/>
        </p:spPr>
        <p:txBody>
          <a:bodyPr wrap="square" lIns="0" tIns="0" rIns="0" bIns="0">
            <a:normAutofit fontScale="40000" lnSpcReduction="20000"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" panose="020B0004020202020204" pitchFamily="34" charset="0"/>
              </a:rPr>
              <a:t>—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34440" y="2359152"/>
            <a:ext cx="2103120" cy="237744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sz="1330" b="1" dirty="0">
                <a:solidFill>
                  <a:srgbClr val="25272E"/>
                </a:solidFill>
                <a:latin typeface="Aptos" panose="020B0004020202020204" pitchFamily="34" charset="0"/>
              </a:rPr>
              <a:t>Bundle offers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86968" y="3145536"/>
            <a:ext cx="2980944" cy="24231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69848" y="5614416"/>
            <a:ext cx="2615184" cy="256032"/>
          </a:xfrm>
          <a:prstGeom prst="rect">
            <a:avLst/>
          </a:prstGeom>
          <a:noFill/>
        </p:spPr>
        <p:txBody>
          <a:bodyPr wrap="square" lIns="0" tIns="0" rIns="0" bIns="0">
            <a:normAutofit fontScale="92500" lnSpcReduction="10000"/>
          </a:bodyPr>
          <a:lstStyle/>
          <a:p>
            <a:pPr algn="ctr"/>
            <a:r>
              <a:rPr sz="1019" b="0">
                <a:solidFill>
                  <a:srgbClr val="71747C"/>
                </a:solidFill>
                <a:latin typeface="Aptos" panose="020B0004020202020204" pitchFamily="34" charset="0"/>
              </a:rPr>
              <a:t>Combined purchase is cheaper than buying separately.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572000" y="2157984"/>
            <a:ext cx="3017520" cy="69494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2CF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18888" y="2386584"/>
            <a:ext cx="292608" cy="91440"/>
          </a:xfrm>
          <a:prstGeom prst="rect">
            <a:avLst/>
          </a:prstGeom>
          <a:noFill/>
        </p:spPr>
        <p:txBody>
          <a:bodyPr wrap="square" lIns="0" tIns="0" rIns="0" bIns="0">
            <a:normAutofit fontScale="40000" lnSpcReduction="20000"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" panose="020B0004020202020204" pitchFamily="34" charset="0"/>
              </a:rPr>
              <a:t>—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52060" y="2336292"/>
            <a:ext cx="2103120" cy="237744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sz="1330" b="1" dirty="0">
                <a:solidFill>
                  <a:srgbClr val="25272E"/>
                </a:solidFill>
                <a:latin typeface="Aptos" panose="020B0004020202020204" pitchFamily="34" charset="0"/>
              </a:rPr>
              <a:t>“2-for-1” type offers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590288" y="3145536"/>
            <a:ext cx="2980944" cy="24231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73168" y="5614416"/>
            <a:ext cx="2615184" cy="256032"/>
          </a:xfrm>
          <a:prstGeom prst="rect">
            <a:avLst/>
          </a:prstGeom>
          <a:noFill/>
        </p:spPr>
        <p:txBody>
          <a:bodyPr wrap="square" lIns="0" tIns="0" rIns="0" bIns="0">
            <a:normAutofit fontScale="92500" lnSpcReduction="10000"/>
          </a:bodyPr>
          <a:lstStyle/>
          <a:p>
            <a:pPr algn="ctr"/>
            <a:r>
              <a:rPr sz="1019" b="0">
                <a:solidFill>
                  <a:srgbClr val="71747C"/>
                </a:solidFill>
                <a:latin typeface="Aptos" panose="020B0004020202020204" pitchFamily="34" charset="0"/>
              </a:rPr>
              <a:t>Multi-buy discounts and similar quantity-based offers are restricted.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275320" y="2157984"/>
            <a:ext cx="3017520" cy="69494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2CF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732519" y="2348732"/>
            <a:ext cx="2103120" cy="237744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sz="1330" b="1" dirty="0">
                <a:solidFill>
                  <a:srgbClr val="25272E"/>
                </a:solidFill>
                <a:latin typeface="Aptos" panose="020B0004020202020204" pitchFamily="34" charset="0"/>
              </a:rPr>
              <a:t>Loyalty offers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293608" y="3145536"/>
            <a:ext cx="2980944" cy="24231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476488" y="5614416"/>
            <a:ext cx="2615184" cy="256032"/>
          </a:xfrm>
          <a:prstGeom prst="rect">
            <a:avLst/>
          </a:prstGeom>
          <a:noFill/>
        </p:spPr>
        <p:txBody>
          <a:bodyPr wrap="square" lIns="0" tIns="0" rIns="0" bIns="0">
            <a:normAutofit fontScale="92500" lnSpcReduction="10000"/>
          </a:bodyPr>
          <a:lstStyle/>
          <a:p>
            <a:pPr algn="ctr"/>
            <a:r>
              <a:rPr sz="1019" b="0">
                <a:solidFill>
                  <a:srgbClr val="71747C"/>
                </a:solidFill>
                <a:latin typeface="Aptos" panose="020B0004020202020204" pitchFamily="34" charset="0"/>
              </a:rPr>
              <a:t>Alcohol discounts may not be offered through consumer loyalty programmes.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463040" y="6030468"/>
            <a:ext cx="109728" cy="73152"/>
          </a:xfrm>
          <a:prstGeom prst="rect">
            <a:avLst/>
          </a:prstGeom>
          <a:noFill/>
        </p:spPr>
        <p:txBody>
          <a:bodyPr wrap="square" lIns="0" tIns="0" rIns="0" bIns="0">
            <a:normAutofit fontScale="47500" lnSpcReduction="20000"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 panose="020B0004020202020204" pitchFamily="34" charset="0"/>
              </a:rPr>
              <a:t>→</a:t>
            </a:r>
          </a:p>
        </p:txBody>
      </p:sp>
      <p:pic>
        <p:nvPicPr>
          <p:cNvPr id="52" name="Attēls 51">
            <a:extLst>
              <a:ext uri="{FF2B5EF4-FFF2-40B4-BE49-F238E27FC236}">
                <a16:creationId xmlns:a16="http://schemas.microsoft.com/office/drawing/2014/main" id="{8633B74A-FDE8-1A8C-ACE1-DCFB1C015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484" y="3258524"/>
            <a:ext cx="2261191" cy="2261191"/>
          </a:xfrm>
          <a:prstGeom prst="rect">
            <a:avLst/>
          </a:prstGeom>
        </p:spPr>
      </p:pic>
      <p:pic>
        <p:nvPicPr>
          <p:cNvPr id="53" name="Attēls 52">
            <a:extLst>
              <a:ext uri="{FF2B5EF4-FFF2-40B4-BE49-F238E27FC236}">
                <a16:creationId xmlns:a16="http://schemas.microsoft.com/office/drawing/2014/main" id="{B799A99C-C80C-22FB-E35B-F81B9B404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3936" y="3175358"/>
            <a:ext cx="2340379" cy="2340379"/>
          </a:xfrm>
          <a:prstGeom prst="rect">
            <a:avLst/>
          </a:prstGeom>
        </p:spPr>
      </p:pic>
      <p:pic>
        <p:nvPicPr>
          <p:cNvPr id="54" name="Attēls 53">
            <a:extLst>
              <a:ext uri="{FF2B5EF4-FFF2-40B4-BE49-F238E27FC236}">
                <a16:creationId xmlns:a16="http://schemas.microsoft.com/office/drawing/2014/main" id="{66236157-8D67-3CBB-2DAF-9A6DF07002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568" y="3175358"/>
            <a:ext cx="2357380" cy="2357380"/>
          </a:xfrm>
          <a:prstGeom prst="rect">
            <a:avLst/>
          </a:prstGeom>
        </p:spPr>
      </p:pic>
      <p:pic>
        <p:nvPicPr>
          <p:cNvPr id="55" name="Grafika 54" descr="Forbidden with solid fill">
            <a:extLst>
              <a:ext uri="{FF2B5EF4-FFF2-40B4-BE49-F238E27FC236}">
                <a16:creationId xmlns:a16="http://schemas.microsoft.com/office/drawing/2014/main" id="{3D47A2DE-71A4-98C9-92E3-4C4C13F62C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4810" y="2279940"/>
            <a:ext cx="397853" cy="397853"/>
          </a:xfrm>
          <a:prstGeom prst="rect">
            <a:avLst/>
          </a:prstGeom>
        </p:spPr>
      </p:pic>
      <p:pic>
        <p:nvPicPr>
          <p:cNvPr id="56" name="Grafika 55" descr="Forbidden with solid fill">
            <a:extLst>
              <a:ext uri="{FF2B5EF4-FFF2-40B4-BE49-F238E27FC236}">
                <a16:creationId xmlns:a16="http://schemas.microsoft.com/office/drawing/2014/main" id="{A26250C4-CE6F-2EFB-142F-4805D03A00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18888" y="2253907"/>
            <a:ext cx="397853" cy="397853"/>
          </a:xfrm>
          <a:prstGeom prst="rect">
            <a:avLst/>
          </a:prstGeom>
        </p:spPr>
      </p:pic>
      <p:pic>
        <p:nvPicPr>
          <p:cNvPr id="57" name="Grafika 56" descr="Forbidden with solid fill">
            <a:extLst>
              <a:ext uri="{FF2B5EF4-FFF2-40B4-BE49-F238E27FC236}">
                <a16:creationId xmlns:a16="http://schemas.microsoft.com/office/drawing/2014/main" id="{7DDA0685-0802-BF0C-E7A3-31EB67640A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38875" y="2302738"/>
            <a:ext cx="397853" cy="39785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2064" y="164592"/>
            <a:ext cx="2926080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050" b="1">
                <a:solidFill>
                  <a:srgbClr val="6A6E76"/>
                </a:solidFill>
                <a:latin typeface="Aptos" panose="020B0004020202020204" pitchFamily="34" charset="0"/>
              </a:rPr>
              <a:t>MINISTRY OF HEALTH OF LATVIA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13232"/>
            <a:ext cx="1554480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300" b="1">
                <a:solidFill>
                  <a:srgbClr val="E9751B"/>
                </a:solidFill>
                <a:latin typeface="Aptos" panose="020B0004020202020204" pitchFamily="34" charset="0"/>
              </a:rPr>
              <a:t>MARKETING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987552"/>
            <a:ext cx="6766560" cy="36576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2400" b="1">
                <a:solidFill>
                  <a:srgbClr val="23262D"/>
                </a:solidFill>
                <a:latin typeface="Aptos" panose="020B0004020202020204" pitchFamily="34" charset="0"/>
              </a:rPr>
              <a:t>Price and discount advertising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417320"/>
            <a:ext cx="877824" cy="32004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8640" y="1627632"/>
            <a:ext cx="9875520" cy="27432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450" b="0" dirty="0">
                <a:solidFill>
                  <a:srgbClr val="6A6E76"/>
                </a:solidFill>
                <a:latin typeface="Aptos" panose="020B0004020202020204" pitchFamily="34" charset="0"/>
              </a:rPr>
              <a:t>Price may be shown as neutral consumer information, but advertising discounts or category-wide promotions is prohibited.</a:t>
            </a:r>
          </a:p>
        </p:txBody>
      </p:sp>
      <p:sp>
        <p:nvSpPr>
          <p:cNvPr id="7" name="Oval 6"/>
          <p:cNvSpPr/>
          <p:nvPr/>
        </p:nvSpPr>
        <p:spPr>
          <a:xfrm>
            <a:off x="10561320" y="512064"/>
            <a:ext cx="32004" cy="32004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817352" y="512064"/>
            <a:ext cx="32004" cy="32004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1073384" y="512064"/>
            <a:ext cx="32004" cy="32004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1329416" y="512064"/>
            <a:ext cx="32004" cy="32004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561320" y="768096"/>
            <a:ext cx="32004" cy="32004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817352" y="768096"/>
            <a:ext cx="32004" cy="32004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073384" y="768096"/>
            <a:ext cx="32004" cy="32004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1329416" y="768096"/>
            <a:ext cx="32004" cy="32004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561320" y="1024128"/>
            <a:ext cx="32004" cy="32004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0817352" y="1024128"/>
            <a:ext cx="32004" cy="32004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1073384" y="1024128"/>
            <a:ext cx="32004" cy="32004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1329416" y="1024128"/>
            <a:ext cx="32004" cy="32004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0561320" y="1280160"/>
            <a:ext cx="32004" cy="32004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817352" y="1280160"/>
            <a:ext cx="32004" cy="32004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1073384" y="1280160"/>
            <a:ext cx="32004" cy="32004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1329416" y="1280160"/>
            <a:ext cx="32004" cy="32004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21792" y="2148840"/>
            <a:ext cx="3456432" cy="361188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8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86384" y="2313432"/>
            <a:ext cx="3127248" cy="493776"/>
          </a:xfrm>
          <a:prstGeom prst="roundRect">
            <a:avLst>
              <a:gd name="adj" fmla="val 10000"/>
            </a:avLst>
          </a:prstGeom>
          <a:solidFill>
            <a:srgbClr val="EFF7ED"/>
          </a:solidFill>
          <a:ln w="12700">
            <a:solidFill>
              <a:srgbClr val="EFF7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941832" y="2423160"/>
            <a:ext cx="274320" cy="274320"/>
          </a:xfrm>
          <a:prstGeom prst="ellipse">
            <a:avLst/>
          </a:prstGeom>
          <a:solidFill>
            <a:srgbClr val="418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01268" y="2473452"/>
            <a:ext cx="155448" cy="1005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Aptos" panose="020B0004020202020204" pitchFamily="34" charset="0"/>
              </a:rPr>
              <a:t>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98448" y="2404872"/>
            <a:ext cx="2542032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150" b="1">
                <a:solidFill>
                  <a:srgbClr val="418037"/>
                </a:solidFill>
                <a:latin typeface="Aptos" panose="020B0004020202020204" pitchFamily="34" charset="0"/>
              </a:rPr>
              <a:t>ALLOWED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98448" y="2606040"/>
            <a:ext cx="2542032" cy="128016"/>
          </a:xfrm>
          <a:prstGeom prst="rect">
            <a:avLst/>
          </a:prstGeom>
          <a:noFill/>
        </p:spPr>
        <p:txBody>
          <a:bodyPr wrap="square" lIns="0" tIns="0" rIns="0" bIns="0">
            <a:normAutofit fontScale="92500" lnSpcReduction="10000"/>
          </a:bodyPr>
          <a:lstStyle/>
          <a:p>
            <a:pPr algn="l"/>
            <a:r>
              <a:rPr sz="940" b="0">
                <a:solidFill>
                  <a:srgbClr val="23262D"/>
                </a:solidFill>
                <a:latin typeface="Aptos" panose="020B0004020202020204" pitchFamily="34" charset="0"/>
              </a:rPr>
              <a:t>Neutral price information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923544" y="2990088"/>
            <a:ext cx="2852927" cy="2176272"/>
          </a:xfrm>
          <a:prstGeom prst="roundRect">
            <a:avLst>
              <a:gd name="adj" fmla="val 8000"/>
            </a:avLst>
          </a:prstGeom>
          <a:solidFill>
            <a:srgbClr val="FAFAFA"/>
          </a:solidFill>
          <a:ln w="12700">
            <a:solidFill>
              <a:srgbClr val="EEEE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pic>
        <p:nvPicPr>
          <p:cNvPr id="30" name="Picture 29" descr="price_discount_allowed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749" y="2990088"/>
            <a:ext cx="1868516" cy="2176272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914400" y="5312664"/>
            <a:ext cx="2871215" cy="27432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sz="1120" b="1">
                <a:solidFill>
                  <a:srgbClr val="23262D"/>
                </a:solidFill>
                <a:latin typeface="Aptos" panose="020B0004020202020204" pitchFamily="34" charset="0"/>
              </a:rPr>
              <a:t>For one beverage unit only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462272" y="2148840"/>
            <a:ext cx="3456432" cy="361188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8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4626864" y="2313432"/>
            <a:ext cx="3127248" cy="493776"/>
          </a:xfrm>
          <a:prstGeom prst="roundRect">
            <a:avLst>
              <a:gd name="adj" fmla="val 10000"/>
            </a:avLst>
          </a:prstGeom>
          <a:solidFill>
            <a:srgbClr val="FDEEE9"/>
          </a:solidFill>
          <a:ln w="12700">
            <a:solidFill>
              <a:srgbClr val="FDEE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4782312" y="2423160"/>
            <a:ext cx="274320" cy="274320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41748" y="2473452"/>
            <a:ext cx="155448" cy="1005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Aptos" panose="020B0004020202020204" pitchFamily="34" charset="0"/>
              </a:rPr>
              <a:t>⊘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138928" y="2404872"/>
            <a:ext cx="2542032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150" b="1">
                <a:solidFill>
                  <a:srgbClr val="E9751B"/>
                </a:solidFill>
                <a:latin typeface="Aptos" panose="020B0004020202020204" pitchFamily="34" charset="0"/>
              </a:rPr>
              <a:t>PROHIBITED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138928" y="2606040"/>
            <a:ext cx="2542032" cy="128016"/>
          </a:xfrm>
          <a:prstGeom prst="rect">
            <a:avLst/>
          </a:prstGeom>
          <a:noFill/>
        </p:spPr>
        <p:txBody>
          <a:bodyPr wrap="square" lIns="0" tIns="0" rIns="0" bIns="0">
            <a:normAutofit fontScale="92500" lnSpcReduction="10000"/>
          </a:bodyPr>
          <a:lstStyle/>
          <a:p>
            <a:pPr algn="l"/>
            <a:r>
              <a:rPr sz="940" b="0">
                <a:solidFill>
                  <a:srgbClr val="23262D"/>
                </a:solidFill>
                <a:latin typeface="Aptos" panose="020B0004020202020204" pitchFamily="34" charset="0"/>
              </a:rPr>
              <a:t>Price / discount advertising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764024" y="2990088"/>
            <a:ext cx="2852927" cy="2176272"/>
          </a:xfrm>
          <a:prstGeom prst="roundRect">
            <a:avLst>
              <a:gd name="adj" fmla="val 8000"/>
            </a:avLst>
          </a:prstGeom>
          <a:solidFill>
            <a:srgbClr val="FAFAFA"/>
          </a:solidFill>
          <a:ln w="12700">
            <a:solidFill>
              <a:srgbClr val="EEEE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pic>
        <p:nvPicPr>
          <p:cNvPr id="39" name="Picture 38" descr="price_discount_ad_cro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204" y="2990088"/>
            <a:ext cx="1732566" cy="2176272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4754880" y="5312664"/>
            <a:ext cx="2871215" cy="27432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sz="1120" b="1">
                <a:solidFill>
                  <a:srgbClr val="23262D"/>
                </a:solidFill>
                <a:latin typeface="Aptos" panose="020B0004020202020204" pitchFamily="34" charset="0"/>
              </a:rPr>
              <a:t>No promotional price messaging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302752" y="2148840"/>
            <a:ext cx="3456432" cy="361188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8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8467344" y="2313432"/>
            <a:ext cx="3127248" cy="493776"/>
          </a:xfrm>
          <a:prstGeom prst="roundRect">
            <a:avLst>
              <a:gd name="adj" fmla="val 10000"/>
            </a:avLst>
          </a:prstGeom>
          <a:solidFill>
            <a:srgbClr val="FDEEE9"/>
          </a:solidFill>
          <a:ln w="12700">
            <a:solidFill>
              <a:srgbClr val="FDEE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8622792" y="2423160"/>
            <a:ext cx="274320" cy="274320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682228" y="2473452"/>
            <a:ext cx="155448" cy="1005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Aptos" panose="020B0004020202020204" pitchFamily="34" charset="0"/>
              </a:rPr>
              <a:t>⊘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979408" y="2404872"/>
            <a:ext cx="2542032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150" b="1">
                <a:solidFill>
                  <a:srgbClr val="E9751B"/>
                </a:solidFill>
                <a:latin typeface="Aptos" panose="020B0004020202020204" pitchFamily="34" charset="0"/>
              </a:rPr>
              <a:t>PROHIBITED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979408" y="2606040"/>
            <a:ext cx="2542032" cy="128016"/>
          </a:xfrm>
          <a:prstGeom prst="rect">
            <a:avLst/>
          </a:prstGeom>
          <a:noFill/>
        </p:spPr>
        <p:txBody>
          <a:bodyPr wrap="square" lIns="0" tIns="0" rIns="0" bIns="0">
            <a:normAutofit fontScale="92500" lnSpcReduction="10000"/>
          </a:bodyPr>
          <a:lstStyle/>
          <a:p>
            <a:pPr algn="l"/>
            <a:r>
              <a:rPr sz="940" b="0">
                <a:solidFill>
                  <a:srgbClr val="23262D"/>
                </a:solidFill>
                <a:latin typeface="Aptos" panose="020B0004020202020204" pitchFamily="34" charset="0"/>
              </a:rPr>
              <a:t>Category-wide promotions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604504" y="2990088"/>
            <a:ext cx="2852927" cy="2176272"/>
          </a:xfrm>
          <a:prstGeom prst="roundRect">
            <a:avLst>
              <a:gd name="adj" fmla="val 8000"/>
            </a:avLst>
          </a:prstGeom>
          <a:solidFill>
            <a:srgbClr val="FAFAFA"/>
          </a:solidFill>
          <a:ln w="12700">
            <a:solidFill>
              <a:srgbClr val="EEEE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pic>
        <p:nvPicPr>
          <p:cNvPr id="48" name="Picture 47" descr="price_discount_category_cro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8280" y="2990088"/>
            <a:ext cx="1865375" cy="2176272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8595360" y="5312664"/>
            <a:ext cx="2871215" cy="27432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/>
            <a:r>
              <a:rPr sz="1120" b="1">
                <a:solidFill>
                  <a:srgbClr val="23262D"/>
                </a:solidFill>
                <a:latin typeface="Aptos" panose="020B0004020202020204" pitchFamily="34" charset="0"/>
              </a:rPr>
              <a:t>No “all wines -40%” type offers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384048" y="6528816"/>
            <a:ext cx="11375136" cy="0"/>
          </a:xfrm>
          <a:prstGeom prst="line">
            <a:avLst/>
          </a:prstGeom>
          <a:ln w="12700">
            <a:solidFill>
              <a:srgbClr val="DEDED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12064" y="6601968"/>
            <a:ext cx="3383280" cy="10972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900" b="0">
                <a:solidFill>
                  <a:srgbClr val="9A9CA2"/>
                </a:solidFill>
                <a:latin typeface="Aptos" panose="020B0004020202020204" pitchFamily="34" charset="0"/>
              </a:rPr>
              <a:t>NDPHS ASA EG 30  •  Tallinn  •  17 June 2026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1503152" y="6547104"/>
            <a:ext cx="201168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100" b="1">
                <a:solidFill>
                  <a:srgbClr val="6A6E76"/>
                </a:solidFill>
                <a:latin typeface="Aptos" panose="020B0004020202020204" pitchFamily="34" charset="0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0352" y="155448"/>
            <a:ext cx="2834640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050" b="1">
                <a:solidFill>
                  <a:srgbClr val="636870"/>
                </a:solidFill>
                <a:latin typeface="Aptos" panose="020B0004020202020204" pitchFamily="34" charset="0"/>
              </a:rPr>
              <a:t>MINISTRY OF HEALTH OF LATVIA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2011680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350" b="1">
                <a:solidFill>
                  <a:srgbClr val="E9751B"/>
                </a:solidFill>
                <a:latin typeface="Aptos" panose="020B0004020202020204" pitchFamily="34" charset="0"/>
              </a:rPr>
              <a:t>POLICY DEBATE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24128"/>
            <a:ext cx="9875520" cy="38404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2450" b="1" dirty="0">
                <a:solidFill>
                  <a:srgbClr val="23262D"/>
                </a:solidFill>
                <a:latin typeface="Aptos" panose="020B0004020202020204" pitchFamily="34" charset="0"/>
              </a:rPr>
              <a:t>Industry response and emerging loopholes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463040"/>
            <a:ext cx="868680" cy="32004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8640" y="1664208"/>
            <a:ext cx="10332720" cy="38404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520" b="0" dirty="0">
                <a:solidFill>
                  <a:srgbClr val="636870"/>
                </a:solidFill>
                <a:latin typeface="Aptos" panose="020B0004020202020204" pitchFamily="34" charset="0"/>
              </a:rPr>
              <a:t>Early implementation shows where the current framework still leaves room for alcohol visibility and indirect promotion.</a:t>
            </a:r>
          </a:p>
        </p:txBody>
      </p:sp>
      <p:sp>
        <p:nvSpPr>
          <p:cNvPr id="7" name="Oval 6"/>
          <p:cNvSpPr/>
          <p:nvPr/>
        </p:nvSpPr>
        <p:spPr>
          <a:xfrm>
            <a:off x="10405872" y="530352"/>
            <a:ext cx="32004" cy="32004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661904" y="530352"/>
            <a:ext cx="32004" cy="32004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917936" y="530352"/>
            <a:ext cx="32004" cy="32004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1173968" y="530352"/>
            <a:ext cx="32004" cy="32004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405872" y="786384"/>
            <a:ext cx="32004" cy="32004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661904" y="786384"/>
            <a:ext cx="32004" cy="32004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917936" y="786384"/>
            <a:ext cx="32004" cy="32004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1173968" y="786384"/>
            <a:ext cx="32004" cy="32004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405872" y="1042416"/>
            <a:ext cx="32004" cy="32004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0661904" y="1042416"/>
            <a:ext cx="32004" cy="32004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917936" y="1042416"/>
            <a:ext cx="32004" cy="32004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1173968" y="1042416"/>
            <a:ext cx="32004" cy="32004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0405872" y="1298448"/>
            <a:ext cx="32004" cy="32004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661904" y="1298448"/>
            <a:ext cx="32004" cy="32004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0917936" y="1298448"/>
            <a:ext cx="32004" cy="32004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1173968" y="1298448"/>
            <a:ext cx="32004" cy="32004"/>
          </a:xfrm>
          <a:prstGeom prst="ellipse">
            <a:avLst/>
          </a:prstGeom>
          <a:solidFill>
            <a:srgbClr val="DEDB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76072" y="2487168"/>
            <a:ext cx="3547872" cy="233172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1430">
            <a:solidFill>
              <a:srgbClr val="D6D3C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850392" y="2761488"/>
            <a:ext cx="457200" cy="457200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96696" y="2862072"/>
            <a:ext cx="146304" cy="11887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ptos" panose="020B0004020202020204" pitchFamily="34" charset="0"/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44752" y="2752344"/>
            <a:ext cx="2404872" cy="4572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620" b="1" dirty="0">
                <a:solidFill>
                  <a:srgbClr val="23262D"/>
                </a:solidFill>
                <a:latin typeface="Aptos" panose="020B0004020202020204" pitchFamily="34" charset="0"/>
              </a:rPr>
              <a:t>Brand advertising
remains allowed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444752" y="3337560"/>
            <a:ext cx="502920" cy="27432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6112" y="3648456"/>
            <a:ext cx="2907791" cy="786384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l"/>
            <a:r>
              <a:rPr sz="1240" b="0">
                <a:solidFill>
                  <a:srgbClr val="636870"/>
                </a:solidFill>
                <a:latin typeface="Aptos" panose="020B0004020202020204" pitchFamily="34" charset="0"/>
              </a:rPr>
              <a:t>Brand ads can still preserve recognition, visibility and appeal even when price-based promotion is restricted.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96112" y="4407408"/>
            <a:ext cx="2907791" cy="256032"/>
          </a:xfrm>
          <a:prstGeom prst="roundRect">
            <a:avLst>
              <a:gd name="adj" fmla="val 10000"/>
            </a:avLst>
          </a:prstGeom>
          <a:solidFill>
            <a:srgbClr val="F6F1EB"/>
          </a:solidFill>
          <a:ln w="11430">
            <a:solidFill>
              <a:srgbClr val="F6F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05840" y="4471416"/>
            <a:ext cx="2688336" cy="914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950" b="1">
                <a:solidFill>
                  <a:srgbClr val="E9751B"/>
                </a:solidFill>
                <a:latin typeface="Aptos" panose="020B0004020202020204" pitchFamily="34" charset="0"/>
              </a:rPr>
              <a:t>Brand visibility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535424" y="2487168"/>
            <a:ext cx="3547872" cy="233172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1430">
            <a:solidFill>
              <a:srgbClr val="D6D3C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4809744" y="2761488"/>
            <a:ext cx="457200" cy="457200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56048" y="2862072"/>
            <a:ext cx="146304" cy="11887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ptos" panose="020B0004020202020204" pitchFamily="34" charset="0"/>
              </a:rPr>
              <a:t>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04104" y="2752344"/>
            <a:ext cx="2404872" cy="4572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620" b="1">
                <a:solidFill>
                  <a:srgbClr val="23262D"/>
                </a:solidFill>
                <a:latin typeface="Aptos" panose="020B0004020202020204" pitchFamily="34" charset="0"/>
              </a:rPr>
              <a:t>Hospitality sector
interpretations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04104" y="3337560"/>
            <a:ext cx="502920" cy="27432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55464" y="3648456"/>
            <a:ext cx="2907791" cy="786384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l"/>
            <a:r>
              <a:rPr sz="1240" b="0">
                <a:solidFill>
                  <a:srgbClr val="636870"/>
                </a:solidFill>
                <a:latin typeface="Aptos" panose="020B0004020202020204" pitchFamily="34" charset="0"/>
              </a:rPr>
              <a:t>Some bars and restaurants read several new rules differently from retail trade; “happy hours” may therefore continue.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855464" y="4407408"/>
            <a:ext cx="2907791" cy="256032"/>
          </a:xfrm>
          <a:prstGeom prst="roundRect">
            <a:avLst>
              <a:gd name="adj" fmla="val 10000"/>
            </a:avLst>
          </a:prstGeom>
          <a:solidFill>
            <a:srgbClr val="F6F1EB"/>
          </a:solidFill>
          <a:ln w="11430">
            <a:solidFill>
              <a:srgbClr val="F6F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65192" y="4471416"/>
            <a:ext cx="2688336" cy="914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950" b="1">
                <a:solidFill>
                  <a:srgbClr val="E9751B"/>
                </a:solidFill>
                <a:latin typeface="Aptos" panose="020B0004020202020204" pitchFamily="34" charset="0"/>
              </a:rPr>
              <a:t>Hospitality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494776" y="2487168"/>
            <a:ext cx="3547872" cy="233172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1430">
            <a:solidFill>
              <a:srgbClr val="D6D3C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8769096" y="2761488"/>
            <a:ext cx="457200" cy="457200"/>
          </a:xfrm>
          <a:prstGeom prst="ellipse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915400" y="2862072"/>
            <a:ext cx="146304" cy="11887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ptos" panose="020B0004020202020204" pitchFamily="34" charset="0"/>
              </a:rPr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363456" y="2752344"/>
            <a:ext cx="2404872" cy="4572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620" b="1">
                <a:solidFill>
                  <a:srgbClr val="23262D"/>
                </a:solidFill>
                <a:latin typeface="Aptos" panose="020B0004020202020204" pitchFamily="34" charset="0"/>
              </a:rPr>
              <a:t>Digital channels
create grey zones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363456" y="3337560"/>
            <a:ext cx="502920" cy="27432"/>
          </a:xfrm>
          <a:prstGeom prst="rect">
            <a:avLst/>
          </a:prstGeom>
          <a:solidFill>
            <a:srgbClr val="E97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814816" y="3648456"/>
            <a:ext cx="2907791" cy="786384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l"/>
            <a:r>
              <a:rPr sz="1240" b="0">
                <a:solidFill>
                  <a:srgbClr val="636870"/>
                </a:solidFill>
                <a:latin typeface="Aptos" panose="020B0004020202020204" pitchFamily="34" charset="0"/>
              </a:rPr>
              <a:t>Websites, apps, social media and influencer-style content can blur the line between brand visibility and promotion.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814816" y="4407408"/>
            <a:ext cx="2907791" cy="256032"/>
          </a:xfrm>
          <a:prstGeom prst="roundRect">
            <a:avLst>
              <a:gd name="adj" fmla="val 10000"/>
            </a:avLst>
          </a:prstGeom>
          <a:solidFill>
            <a:srgbClr val="F6F1EB"/>
          </a:solidFill>
          <a:ln w="11430">
            <a:solidFill>
              <a:srgbClr val="F6F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ptos" panose="020B00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924544" y="4471416"/>
            <a:ext cx="2688336" cy="914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950" b="1">
                <a:solidFill>
                  <a:srgbClr val="E9751B"/>
                </a:solidFill>
                <a:latin typeface="Aptos" panose="020B0004020202020204" pitchFamily="34" charset="0"/>
              </a:rPr>
              <a:t>Digital</a:t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384048" y="6528816"/>
            <a:ext cx="11375136" cy="0"/>
          </a:xfrm>
          <a:prstGeom prst="line">
            <a:avLst/>
          </a:prstGeom>
          <a:ln w="12700">
            <a:solidFill>
              <a:srgbClr val="D6D3C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12064" y="6601968"/>
            <a:ext cx="3383280" cy="10972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900" b="0">
                <a:solidFill>
                  <a:srgbClr val="9A9CA2"/>
                </a:solidFill>
                <a:latin typeface="Aptos" panose="020B0004020202020204" pitchFamily="34" charset="0"/>
              </a:rPr>
              <a:t>NDPHS ASA EG 30  •  Tallinn  •  17 June 2026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1503152" y="6547104"/>
            <a:ext cx="201168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100" b="1" dirty="0">
                <a:solidFill>
                  <a:srgbClr val="636870"/>
                </a:solidFill>
                <a:latin typeface="Aptos" panose="020B0004020202020204" pitchFamily="34" charset="0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licy_gap_brand_advertising_white_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657CE9-7776-6893-7E14-303C38F22652}"/>
              </a:ext>
            </a:extLst>
          </p:cNvPr>
          <p:cNvSpPr txBox="1">
            <a:spLocks/>
          </p:cNvSpPr>
          <p:nvPr/>
        </p:nvSpPr>
        <p:spPr>
          <a:xfrm>
            <a:off x="11539728" y="6473952"/>
            <a:ext cx="201168" cy="14630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/>
          <a:p>
            <a:pPr algn="r"/>
            <a:r>
              <a:rPr lang="lv-LV" sz="1100" b="1" dirty="0">
                <a:solidFill>
                  <a:srgbClr val="636870"/>
                </a:solidFill>
                <a:latin typeface="Aptos" panose="020B0004020202020204" pitchFamily="34" charset="0"/>
              </a:rPr>
              <a:t>09</a:t>
            </a:r>
            <a:endParaRPr sz="1100" b="1" dirty="0">
              <a:solidFill>
                <a:srgbClr val="636870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E665B472242AC45A05C1CB9DDA456F3" ma:contentTypeVersion="12" ma:contentTypeDescription="Izveidot jaunu dokumentu." ma:contentTypeScope="" ma:versionID="2d75b6933ca52795f830bb3d2002fe95">
  <xsd:schema xmlns:xsd="http://www.w3.org/2001/XMLSchema" xmlns:xs="http://www.w3.org/2001/XMLSchema" xmlns:p="http://schemas.microsoft.com/office/2006/metadata/properties" xmlns:ns2="3950c271-c745-4a78-b6e6-c593129636dc" xmlns:ns3="07052385-e368-4b51-8d17-0498e5ad6c3b" targetNamespace="http://schemas.microsoft.com/office/2006/metadata/properties" ma:root="true" ma:fieldsID="c575c36909c2cfda05dc9892d1e6f028" ns2:_="" ns3:_="">
    <xsd:import namespace="3950c271-c745-4a78-b6e6-c593129636dc"/>
    <xsd:import namespace="07052385-e368-4b51-8d17-0498e5ad6c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50c271-c745-4a78-b6e6-c593129636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ttēlu atzīmes" ma:readOnly="false" ma:fieldId="{5cf76f15-5ced-4ddc-b409-7134ff3c332f}" ma:taxonomyMulti="true" ma:sspId="70cde18c-294e-4b99-9172-39c91b031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52385-e368-4b51-8d17-0498e5ad6c3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cd565df-1218-4f0e-bdc0-badaaa5751a5}" ma:internalName="TaxCatchAll" ma:showField="CatchAllData" ma:web="07052385-e368-4b51-8d17-0498e5ad6c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950c271-c745-4a78-b6e6-c593129636dc">
      <Terms xmlns="http://schemas.microsoft.com/office/infopath/2007/PartnerControls"/>
    </lcf76f155ced4ddcb4097134ff3c332f>
    <TaxCatchAll xmlns="07052385-e368-4b51-8d17-0498e5ad6c3b" xsi:nil="true"/>
  </documentManagement>
</p:properties>
</file>

<file path=customXml/itemProps1.xml><?xml version="1.0" encoding="utf-8"?>
<ds:datastoreItem xmlns:ds="http://schemas.openxmlformats.org/officeDocument/2006/customXml" ds:itemID="{113781B4-7D2E-4F02-8418-F9A4F179E2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9EC264-8257-44EB-8CF8-544AACC12D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50c271-c745-4a78-b6e6-c593129636dc"/>
    <ds:schemaRef ds:uri="07052385-e368-4b51-8d17-0498e5ad6c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E882FF4-6B1E-4DE9-A4EB-A2D78BC0B67A}">
  <ds:schemaRefs>
    <ds:schemaRef ds:uri="http://schemas.microsoft.com/office/2006/metadata/properties"/>
    <ds:schemaRef ds:uri="http://schemas.microsoft.com/office/infopath/2007/PartnerControls"/>
    <ds:schemaRef ds:uri="3950c271-c745-4a78-b6e6-c593129636dc"/>
    <ds:schemaRef ds:uri="07052385-e368-4b51-8d17-0498e5ad6c3b"/>
  </ds:schemaRefs>
</ds:datastoreItem>
</file>

<file path=docMetadata/LabelInfo.xml><?xml version="1.0" encoding="utf-8"?>
<clbl:labelList xmlns:clbl="http://schemas.microsoft.com/office/2020/mipLabelMetadata">
  <clbl:label id="{171abc8c-0b18-4336-97d7-51d65f5c7f99}" enabled="1" method="Standard" siteId="{dbc9012d-628b-43d4-b190-8a730f7e1e9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2009</TotalTime>
  <Words>1929</Words>
  <Application>Microsoft Office PowerPoint</Application>
  <PresentationFormat>Platekrāna</PresentationFormat>
  <Paragraphs>336</Paragraphs>
  <Slides>21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21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Ginta Egle</cp:lastModifiedBy>
  <cp:revision>2</cp:revision>
  <dcterms:created xsi:type="dcterms:W3CDTF">2013-01-27T09:14:16Z</dcterms:created>
  <dcterms:modified xsi:type="dcterms:W3CDTF">2026-06-16T18:40:46Z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0x0101005E665B472242AC45A05C1CB9DDA456F3</vt:lpwstr>
  </property>
  <property fmtid="{D5CDD505-2E9C-101B-9397-08002B2CF9AE}" pid="3" name="MediaServiceImageTags">
    <vt:lpwstr/>
  </property>
</Properties>
</file>